
<file path=[Content_Types].xml><?xml version="1.0" encoding="utf-8"?>
<Types xmlns="http://schemas.openxmlformats.org/package/2006/content-types">
  <Default Extension="bmp" ContentType="image/bmp"/>
  <Default Extension="wmf" ContentType="image/x-wmf"/>
  <Default Extension="png" ContentType="image/png"/>
  <Default Extension="jpg" ContentType="image/jpeg"/>
  <Default Extension="jpeg" ContentType="image/jpeg"/>
  <Default Extension="xml" ContentType="application/xml"/>
  <Default Extension="emf" ContentType="image/x-emf"/>
  <Default Extension="rels" ContentType="application/vnd.openxmlformats-package.relationships+xml"/>
  <Default Extension="bin" ContentType="application/vnd.openxmlformats-officedocument.oleObject"/>
  <Override PartName="/ppt/slides/slide56.xml" ContentType="application/vnd.openxmlformats-officedocument.presentationml.slide+xml"/>
  <Override PartName="/ppt/slides/slide55.xml" ContentType="application/vnd.openxmlformats-officedocument.presentationml.slide+xml"/>
  <Override PartName="/ppt/slides/slide52.xml" ContentType="application/vnd.openxmlformats-officedocument.presentationml.slide+xml"/>
  <Override PartName="/ppt/slides/slide50.xml" ContentType="application/vnd.openxmlformats-officedocument.presentationml.slide+xml"/>
  <Override PartName="/ppt/slides/slide45.xml" ContentType="application/vnd.openxmlformats-officedocument.presentationml.slide+xml"/>
  <Override PartName="/ppt/slides/slide43.xml" ContentType="application/vnd.openxmlformats-officedocument.presentationml.slide+xml"/>
  <Override PartName="/ppt/slides/slide46.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51.xml" ContentType="application/vnd.openxmlformats-officedocument.presentationml.slide+xml"/>
  <Override PartName="/ppt/slides/slide35.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47.xml" ContentType="application/vnd.openxmlformats-officedocument.presentationml.slide+xml"/>
  <Override PartName="/ppt/slides/slide22.xml" ContentType="application/vnd.openxmlformats-officedocument.presentationml.slide+xml"/>
  <Override PartName="/ppt/slides/slide19.xml" ContentType="application/vnd.openxmlformats-officedocument.presentationml.slide+xml"/>
  <Override PartName="/ppt/slides/slide17.xml" ContentType="application/vnd.openxmlformats-officedocument.presentationml.slide+xml"/>
  <Override PartName="/ppt/slides/slide42.xml" ContentType="application/vnd.openxmlformats-officedocument.presentationml.slide+xml"/>
  <Override PartName="/ppt/slides/slide13.xml" ContentType="application/vnd.openxmlformats-officedocument.presentationml.slide+xml"/>
  <Override PartName="/ppt/slides/slide20.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33.xml" ContentType="application/vnd.openxmlformats-officedocument.presentationml.slide+xml"/>
  <Override PartName="/ppt/slides/slide8.xml" ContentType="application/vnd.openxmlformats-officedocument.presentationml.slide+xml"/>
  <Override PartName="/ppt/slides/slide57.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6.xml" ContentType="application/vnd.openxmlformats-officedocument.presentationml.slide+xml"/>
  <Override PartName="/ppt/slides/slide44.xml" ContentType="application/vnd.openxmlformats-officedocument.presentationml.slide+xml"/>
  <Override PartName="/ppt/slides/slide15.xml" ContentType="application/vnd.openxmlformats-officedocument.presentationml.slide+xml"/>
  <Override PartName="/ppt/slides/slide1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27.xml" ContentType="application/vnd.openxmlformats-officedocument.presentationml.slide+xml"/>
  <Override PartName="/ppt/slides/slide48.xml" ContentType="application/vnd.openxmlformats-officedocument.presentationml.slide+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s/slide1.xml" ContentType="application/vnd.openxmlformats-officedocument.presentationml.slide+xml"/>
  <Override PartName="/ppt/slides/slide9.xml" ContentType="application/vnd.openxmlformats-officedocument.presentationml.slide+xml"/>
  <Override PartName="/ppt/slideLayouts/slideLayout2.xml" ContentType="application/vnd.openxmlformats-officedocument.presentationml.slideLayout+xml"/>
  <Override PartName="/ppt/slides/slide5.xml" ContentType="application/vnd.openxmlformats-officedocument.presentationml.slide+xml"/>
  <Override PartName="/ppt/slides/slide14.xml" ContentType="application/vnd.openxmlformats-officedocument.presentationml.slide+xml"/>
  <Override PartName="/ppt/slides/slide40.xml" ContentType="application/vnd.openxmlformats-officedocument.presentationml.slide+xml"/>
  <Override PartName="/ppt/slideMasters/slideMaster1.xml" ContentType="application/vnd.openxmlformats-officedocument.presentationml.slideMaster+xml"/>
  <Override PartName="/ppt/tableStyles.xml" ContentType="application/vnd.openxmlformats-officedocument.presentationml.tableStyles+xml"/>
  <Override PartName="/ppt/slides/slide39.xml" ContentType="application/vnd.openxmlformats-officedocument.presentationml.slide+xml"/>
  <Override PartName="/ppt/viewProps.xml" ContentType="application/vnd.openxmlformats-officedocument.presentationml.viewProps+xml"/>
  <Override PartName="/ppt/slides/slide2.xml" ContentType="application/vnd.openxmlformats-officedocument.presentationml.slide+xml"/>
  <Override PartName="/ppt/slideLayouts/slideLayout1.xml" ContentType="application/vnd.openxmlformats-officedocument.presentationml.slideLayout+xml"/>
  <Override PartName="/ppt/slides/slide41.xml" ContentType="application/vnd.openxmlformats-officedocument.presentationml.slide+xml"/>
  <Override PartName="/ppt/slides/slide16.xml" ContentType="application/vnd.openxmlformats-officedocument.presentationml.slide+xml"/>
  <Override PartName="/ppt/slides/slide53.xml" ContentType="application/vnd.openxmlformats-officedocument.presentationml.slide+xml"/>
  <Override PartName="/ppt/theme/theme1.xml" ContentType="application/vnd.openxmlformats-officedocument.theme+xml"/>
  <Override PartName="/ppt/slides/slide28.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s/slide38.xml" ContentType="application/vnd.openxmlformats-officedocument.presentationml.slide+xml"/>
  <Override PartName="/ppt/slides/slide49.xml" ContentType="application/vnd.openxmlformats-officedocument.presentationml.slide+xml"/>
  <Override PartName="/ppt/slides/slide34.xml" ContentType="application/vnd.openxmlformats-officedocument.presentationml.slide+xml"/>
  <Override PartName="/ppt/slides/slide54.xml" ContentType="application/vnd.openxmlformats-officedocument.presentationml.slide+xml"/>
  <Override PartName="/ppt/slideLayouts/slideLayout5.xml" ContentType="application/vnd.openxmlformats-officedocument.presentationml.slideLayout+xml"/>
  <Override PartName="/ppt/presentation.xml" ContentType="application/vnd.openxmlformats-officedocument.presentationml.presentation.main+xml"/>
  <Override PartName="/docProps/core.xml" ContentType="application/vnd.openxmlformats-package.core-properties+xml"/>
  <Override PartName="/docProps/app.xml" ContentType="application/vnd.openxmlformats-officedocument.extended-properties+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Lst>
  <p:sldSz cx="9144000" cy="6858000" type="screen4x3"/>
  <p:notesSz cx="9144000" cy="6858000"/>
  <p:defaultTextStyle>
    <a:defPPr>
      <a:defRPr lang="de-DE"/>
    </a:defPPr>
    <a:lvl1pPr algn="l">
      <a:spcBef>
        <a:spcPts val="0"/>
      </a:spcBef>
      <a:spcAft>
        <a:spcPts val="0"/>
      </a:spcAft>
      <a:defRPr>
        <a:solidFill>
          <a:schemeClr val="tx1"/>
        </a:solidFill>
        <a:latin typeface="Arial"/>
        <a:ea typeface="+mn-ea"/>
        <a:cs typeface="+mn-cs"/>
      </a:defRPr>
    </a:lvl1pPr>
    <a:lvl2pPr marL="457200" algn="l">
      <a:spcBef>
        <a:spcPts val="0"/>
      </a:spcBef>
      <a:spcAft>
        <a:spcPts val="0"/>
      </a:spcAft>
      <a:defRPr>
        <a:solidFill>
          <a:schemeClr val="tx1"/>
        </a:solidFill>
        <a:latin typeface="Arial"/>
        <a:ea typeface="+mn-ea"/>
        <a:cs typeface="+mn-cs"/>
      </a:defRPr>
    </a:lvl2pPr>
    <a:lvl3pPr marL="914400" algn="l">
      <a:spcBef>
        <a:spcPts val="0"/>
      </a:spcBef>
      <a:spcAft>
        <a:spcPts val="0"/>
      </a:spcAft>
      <a:defRPr>
        <a:solidFill>
          <a:schemeClr val="tx1"/>
        </a:solidFill>
        <a:latin typeface="Arial"/>
        <a:ea typeface="+mn-ea"/>
        <a:cs typeface="+mn-cs"/>
      </a:defRPr>
    </a:lvl3pPr>
    <a:lvl4pPr marL="1371600" algn="l">
      <a:spcBef>
        <a:spcPts val="0"/>
      </a:spcBef>
      <a:spcAft>
        <a:spcPts val="0"/>
      </a:spcAft>
      <a:defRPr>
        <a:solidFill>
          <a:schemeClr val="tx1"/>
        </a:solidFill>
        <a:latin typeface="Arial"/>
        <a:ea typeface="+mn-ea"/>
        <a:cs typeface="+mn-cs"/>
      </a:defRPr>
    </a:lvl4pPr>
    <a:lvl5pPr marL="1828800" algn="l">
      <a:spcBef>
        <a:spcPts val="0"/>
      </a:spcBef>
      <a:spcAft>
        <a:spcPts val="0"/>
      </a:spcAft>
      <a:defRPr>
        <a:solidFill>
          <a:schemeClr val="tx1"/>
        </a:solidFill>
        <a:latin typeface="Arial"/>
        <a:ea typeface="+mn-ea"/>
        <a:cs typeface="+mn-cs"/>
      </a:defRPr>
    </a:lvl5pPr>
    <a:lvl6pPr marL="2286000" algn="l" defTabSz="914400">
      <a:defRPr>
        <a:solidFill>
          <a:schemeClr val="tx1"/>
        </a:solidFill>
        <a:latin typeface="Arial"/>
        <a:ea typeface="+mn-ea"/>
        <a:cs typeface="+mn-cs"/>
      </a:defRPr>
    </a:lvl6pPr>
    <a:lvl7pPr marL="2743200" algn="l" defTabSz="914400">
      <a:defRPr>
        <a:solidFill>
          <a:schemeClr val="tx1"/>
        </a:solidFill>
        <a:latin typeface="Arial"/>
        <a:ea typeface="+mn-ea"/>
        <a:cs typeface="+mn-cs"/>
      </a:defRPr>
    </a:lvl7pPr>
    <a:lvl8pPr marL="3200400" algn="l" defTabSz="914400">
      <a:defRPr>
        <a:solidFill>
          <a:schemeClr val="tx1"/>
        </a:solidFill>
        <a:latin typeface="Arial"/>
        <a:ea typeface="+mn-ea"/>
        <a:cs typeface="+mn-cs"/>
      </a:defRPr>
    </a:lvl8pPr>
    <a:lvl9pPr marL="3657600" algn="l" defTabSz="914400">
      <a:defRPr>
        <a:solidFill>
          <a:schemeClr val="tx1"/>
        </a:solidFill>
        <a:latin typeface="Arial"/>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presentationPr>
</file>

<file path=ppt/tableStyles.xml><?xml version="1.0" encoding="utf-8"?>
<a:tblStyleLst xmlns:a="http://schemas.openxmlformats.org/drawingml/2006/main" def="{935A774F-391C-21D6-5C14-ECE465895F5C}">
  <a:tblStyle styleId="{935A774F-391C-21D6-5C14-ECE465895F5C}" styleName="Medium Style 2 - Accent 1">
    <a:wholeTbl>
      <a:tcTxStyle>
        <a:fontRef idx="minor"/>
        <a:schemeClr val="dk1"/>
      </a:tcTxStyle>
      <a:tcStyle>
        <a:tcBdr>
          <a:left>
            <a:ln w="12700">
              <a:solidFill>
                <a:schemeClr val="lt1"/>
              </a:solidFill>
            </a:ln>
          </a:left>
          <a:right>
            <a:ln w="12700">
              <a:solidFill>
                <a:schemeClr val="lt1"/>
              </a:solidFill>
            </a:ln>
          </a:right>
          <a:top>
            <a:ln w="12700">
              <a:solidFill>
                <a:schemeClr val="lt1"/>
              </a:solidFill>
            </a:ln>
          </a:top>
          <a:bottom>
            <a:ln w="12700">
              <a:solidFill>
                <a:schemeClr val="lt1"/>
              </a:solidFill>
            </a:ln>
          </a:bottom>
          <a:insideH>
            <a:ln w="12700">
              <a:solidFill>
                <a:schemeClr val="lt1"/>
              </a:solidFill>
            </a:ln>
          </a:insideH>
          <a:insideV>
            <a:ln w="12700">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fill>
          <a:solidFill>
            <a:schemeClr val="accent1">
              <a:tint val="40000"/>
            </a:schemeClr>
          </a:solidFill>
        </a:fill>
      </a:tcStyle>
    </a:band2V>
    <a:lastCol>
      <a:tcTxStyle b="on">
        <a:fontRef idx="minor"/>
        <a:schemeClr val="lt1"/>
      </a:tcTxStyle>
      <a:tcStyle>
        <a:tcBdr/>
        <a:fill>
          <a:solidFill>
            <a:schemeClr val="accent1"/>
          </a:solidFill>
        </a:fill>
      </a:tcStyle>
    </a:lastCol>
    <a:firstCol>
      <a:tcTxStyle b="on">
        <a:fontRef idx="minor"/>
        <a:schemeClr val="lt1"/>
      </a:tcTxStyle>
      <a:tcStyle>
        <a:tcBdr/>
        <a:fill>
          <a:solidFill>
            <a:schemeClr val="accent1"/>
          </a:solidFill>
        </a:fill>
      </a:tcStyle>
    </a:firstCol>
    <a:lastRow>
      <a:tcTxStyle b="on">
        <a:fontRef idx="minor"/>
        <a:schemeClr val="lt1"/>
      </a:tcTxStyle>
      <a:tcStyle>
        <a:tcBdr>
          <a:top>
            <a:ln w="38100">
              <a:solidFill>
                <a:schemeClr val="lt1"/>
              </a:solidFill>
            </a:ln>
          </a:top>
        </a:tcBdr>
        <a:fill>
          <a:solidFill>
            <a:schemeClr val="accent1"/>
          </a:solidFill>
        </a:fill>
      </a:tcStyle>
    </a:lastRow>
    <a:seCell>
      <a:tcStyle>
        <a:tcBdr/>
      </a:tcStyle>
    </a:seCell>
    <a:swCell>
      <a:tcStyle>
        <a:tcBdr/>
      </a:tcStyle>
    </a:swCell>
    <a:firstRow>
      <a:tcTxStyle b="on">
        <a:fontRef idx="minor"/>
        <a:schemeClr val="lt1"/>
      </a:tcTxStyle>
      <a:tcStyle>
        <a:tcBdr>
          <a:bottom>
            <a:ln w="38100">
              <a:solidFill>
                <a:schemeClr val="lt1"/>
              </a:solidFill>
            </a:ln>
          </a:bottom>
        </a:tcBdr>
        <a:fill>
          <a:solidFill>
            <a:schemeClr val="accent1"/>
          </a:solid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4" d="100"/>
          <a:sy n="104" d="100"/>
        </p:scale>
        <p:origin x="-1236" y="-90"/>
      </p:cViewPr>
      <p:guideLst>
        <p:guide pos="2160" orient="horz"/>
        <p:guide pos="2880"/>
      </p:guideLst>
    </p:cSldViewPr>
  </p:slideViewPr>
  <p:notesTextViewPr>
    <p:cViewPr>
      <p:scale>
        <a:sx n="100" d="100"/>
        <a:sy n="100" d="100"/>
      </p:scale>
      <p:origin x="0" y="0"/>
    </p:cViewPr>
  </p:notesText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60" Type="http://schemas.openxmlformats.org/officeDocument/2006/relationships/presProps" Target="presProps.xml" /><Relationship Id="rId61" Type="http://schemas.openxmlformats.org/officeDocument/2006/relationships/tableStyles" Target="tableStyles.xml" /><Relationship Id="rId62" Type="http://schemas.openxmlformats.org/officeDocument/2006/relationships/viewProps" Target="viewProps.xml" /></Relationship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Titelfolie">
    <p:spTree>
      <p:nvGrpSpPr>
        <p:cNvPr id="1" name="" hidden="0"/>
        <p:cNvGrpSpPr/>
        <p:nvPr isPhoto="0" userDrawn="0"/>
      </p:nvGrpSpPr>
      <p:grpSpPr bwMode="auto">
        <a:xfrm>
          <a:off x="0" y="0"/>
          <a:ext cx="0" cy="0"/>
          <a:chOff x="0" y="0"/>
          <a:chExt cx="0" cy="0"/>
        </a:xfrm>
      </p:grpSpPr>
      <p:cxnSp>
        <p:nvCxnSpPr>
          <p:cNvPr id="4" name="Gerade Verbindung 8" hidden="0"/>
          <p:cNvCxnSpPr>
            <a:cxnSpLocks/>
          </p:cNvCxnSpPr>
          <p:nvPr isPhoto="0" userDrawn="0"/>
        </p:nvCxnSpPr>
        <p:spPr bwMode="auto">
          <a:xfrm>
            <a:off x="287338" y="6516688"/>
            <a:ext cx="8064500" cy="158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Gerade Verbindung 9" hidden="0"/>
          <p:cNvCxnSpPr>
            <a:cxnSpLocks/>
          </p:cNvCxnSpPr>
          <p:nvPr isPhoto="0" userDrawn="0"/>
        </p:nvCxnSpPr>
        <p:spPr bwMode="auto">
          <a:xfrm>
            <a:off x="287338" y="6516688"/>
            <a:ext cx="8064500" cy="158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Grafik 9" descr="FHAAC_RGB_oBL-r.jpg" hidden="0"/>
          <p:cNvPicPr>
            <a:picLocks noChangeAspect="1"/>
          </p:cNvPicPr>
          <p:nvPr isPhoto="0" userDrawn="0"/>
        </p:nvPicPr>
        <p:blipFill>
          <a:blip r:embed="rId2"/>
          <a:stretch/>
        </p:blipFill>
        <p:spPr bwMode="auto">
          <a:xfrm>
            <a:off x="8564563" y="287338"/>
            <a:ext cx="579437" cy="1728787"/>
          </a:xfrm>
          <a:prstGeom prst="rect">
            <a:avLst/>
          </a:prstGeom>
          <a:noFill/>
          <a:ln>
            <a:noFill/>
          </a:ln>
        </p:spPr>
      </p:pic>
      <p:sp>
        <p:nvSpPr>
          <p:cNvPr id="2" name="Titel 1" hidden="0"/>
          <p:cNvSpPr>
            <a:spLocks noGrp="1"/>
          </p:cNvSpPr>
          <p:nvPr isPhoto="0" userDrawn="0">
            <p:ph type="ctrTitle" hasCustomPrompt="0"/>
          </p:nvPr>
        </p:nvSpPr>
        <p:spPr bwMode="auto">
          <a:xfrm>
            <a:off x="288000" y="1845104"/>
            <a:ext cx="8064000" cy="2520000"/>
          </a:xfrm>
        </p:spPr>
        <p:txBody>
          <a:bodyPr/>
          <a:lstStyle>
            <a:lvl1pPr algn="l">
              <a:defRPr sz="4800">
                <a:solidFill>
                  <a:schemeClr val="tx1"/>
                </a:solidFill>
                <a:latin typeface="Verdana"/>
              </a:defRPr>
            </a:lvl1pPr>
          </a:lstStyle>
          <a:p>
            <a:pPr>
              <a:defRPr/>
            </a:pPr>
            <a:r>
              <a:rPr lang="de-DE"/>
              <a:t>Titelmasterformat durch Klicken bearbeiten</a:t>
            </a:r>
            <a:endParaRPr lang="de-DE"/>
          </a:p>
        </p:txBody>
      </p:sp>
      <p:sp>
        <p:nvSpPr>
          <p:cNvPr id="3" name="Untertitel 2" hidden="0"/>
          <p:cNvSpPr>
            <a:spLocks noGrp="1"/>
          </p:cNvSpPr>
          <p:nvPr isPhoto="0" userDrawn="0">
            <p:ph type="subTitle" idx="1" hasCustomPrompt="0"/>
          </p:nvPr>
        </p:nvSpPr>
        <p:spPr bwMode="auto">
          <a:xfrm>
            <a:off x="288000" y="4608000"/>
            <a:ext cx="8064000" cy="1440000"/>
          </a:xfrm>
        </p:spPr>
        <p:txBody>
          <a:bodyPr/>
          <a:lstStyle>
            <a:lvl1pPr marL="0" indent="0" algn="l">
              <a:buNone/>
              <a:defRPr sz="2400">
                <a:solidFill>
                  <a:schemeClr val="tx1"/>
                </a:solidFill>
                <a:latin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defRPr/>
            </a:pPr>
            <a:r>
              <a:rPr lang="de-DE"/>
              <a:t>Formatvorlage des Untertitelmasters durch Klicken bearbeiten</a:t>
            </a:r>
            <a:endParaRPr lang="de-DE"/>
          </a:p>
        </p:txBody>
      </p:sp>
      <p:sp>
        <p:nvSpPr>
          <p:cNvPr id="7" name="Foliennummernplatzhalter 11" hidden="0"/>
          <p:cNvSpPr>
            <a:spLocks noGrp="1"/>
          </p:cNvSpPr>
          <p:nvPr isPhoto="0" userDrawn="0">
            <p:ph type="sldNum" sz="quarter" idx="10" hasCustomPrompt="0"/>
          </p:nvPr>
        </p:nvSpPr>
        <p:spPr bwMode="auto"/>
        <p:txBody>
          <a:bodyPr/>
          <a:lstStyle>
            <a:lvl1pPr>
              <a:defRPr/>
            </a:lvl1pPr>
          </a:lstStyle>
          <a:p>
            <a:pPr>
              <a:defRPr/>
            </a:pPr>
            <a:fld id="{26990698-C97E-4BB1-8F46-B57BB138345F}" type="slidenum">
              <a:rPr lang="de-DE"/>
              <a:t/>
            </a:fld>
            <a:endParaRPr lang="de-DE"/>
          </a:p>
        </p:txBody>
      </p:sp>
      <p:sp>
        <p:nvSpPr>
          <p:cNvPr id="8" name="Fußzeilenplatzhalter 12" hidden="0"/>
          <p:cNvSpPr>
            <a:spLocks noGrp="1"/>
          </p:cNvSpPr>
          <p:nvPr isPhoto="0" userDrawn="0">
            <p:ph type="ftr" sz="quarter" idx="11" hasCustomPrompt="0"/>
          </p:nvPr>
        </p:nvSpPr>
        <p:spPr bwMode="auto"/>
        <p:txBody>
          <a:bodyPr/>
          <a:lstStyle>
            <a:lvl1pPr>
              <a:defRPr>
                <a:solidFill>
                  <a:schemeClr val="tx1"/>
                </a:solidFill>
              </a:defRPr>
            </a:lvl1pPr>
          </a:lstStyle>
          <a:p>
            <a:pPr>
              <a:defRPr/>
            </a:pPr>
            <a:r>
              <a:rPr lang="de-DE"/>
              <a:t>© FH AACHEN</a:t>
            </a:r>
            <a:r>
              <a:rPr lang="de-DE" b="0"/>
              <a:t>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Kapitelanfang">
    <p:spTree>
      <p:nvGrpSpPr>
        <p:cNvPr id="1" name="" hidden="0"/>
        <p:cNvGrpSpPr/>
        <p:nvPr isPhoto="0" userDrawn="0"/>
      </p:nvGrpSpPr>
      <p:grpSpPr bwMode="auto">
        <a:xfrm>
          <a:off x="0" y="0"/>
          <a:ext cx="0" cy="0"/>
          <a:chOff x="0" y="0"/>
          <a:chExt cx="0" cy="0"/>
        </a:xfrm>
      </p:grpSpPr>
      <p:cxnSp>
        <p:nvCxnSpPr>
          <p:cNvPr id="4" name="Gerade Verbindung 8" hidden="0"/>
          <p:cNvCxnSpPr>
            <a:cxnSpLocks/>
          </p:cNvCxnSpPr>
          <p:nvPr isPhoto="0" userDrawn="0"/>
        </p:nvCxnSpPr>
        <p:spPr bwMode="auto">
          <a:xfrm>
            <a:off x="287338" y="1439863"/>
            <a:ext cx="8064500" cy="158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Gerade Verbindung 9" hidden="0"/>
          <p:cNvCxnSpPr>
            <a:cxnSpLocks/>
          </p:cNvCxnSpPr>
          <p:nvPr isPhoto="0" userDrawn="0"/>
        </p:nvCxnSpPr>
        <p:spPr bwMode="auto">
          <a:xfrm>
            <a:off x="287338" y="6516688"/>
            <a:ext cx="8064500" cy="158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Grafik 9" descr="FHAAC_RGB_oBL-r.jpg" hidden="0"/>
          <p:cNvPicPr>
            <a:picLocks noChangeAspect="1"/>
          </p:cNvPicPr>
          <p:nvPr isPhoto="0" userDrawn="0"/>
        </p:nvPicPr>
        <p:blipFill>
          <a:blip r:embed="rId2"/>
          <a:stretch/>
        </p:blipFill>
        <p:spPr bwMode="auto">
          <a:xfrm>
            <a:off x="8564563" y="287338"/>
            <a:ext cx="579437" cy="1728787"/>
          </a:xfrm>
          <a:prstGeom prst="rect">
            <a:avLst/>
          </a:prstGeom>
          <a:noFill/>
          <a:ln>
            <a:noFill/>
          </a:ln>
        </p:spPr>
      </p:pic>
      <p:sp>
        <p:nvSpPr>
          <p:cNvPr id="7" name="Titel 1" hidden="0"/>
          <p:cNvSpPr>
            <a:spLocks noGrp="1"/>
          </p:cNvSpPr>
          <p:nvPr isPhoto="0" userDrawn="0">
            <p:ph type="title" hasCustomPrompt="0"/>
          </p:nvPr>
        </p:nvSpPr>
        <p:spPr bwMode="auto">
          <a:xfrm>
            <a:off x="288000" y="620688"/>
            <a:ext cx="8064000" cy="720000"/>
          </a:xfrm>
        </p:spPr>
        <p:txBody>
          <a:bodyPr/>
          <a:lstStyle>
            <a:lvl1pPr algn="l">
              <a:defRPr sz="2400">
                <a:solidFill>
                  <a:schemeClr val="tx1"/>
                </a:solidFill>
                <a:latin typeface="Verdana"/>
              </a:defRPr>
            </a:lvl1pPr>
          </a:lstStyle>
          <a:p>
            <a:pPr>
              <a:defRPr/>
            </a:pPr>
            <a:r>
              <a:rPr lang="de-DE"/>
              <a:t>Titelmasterformat durch Klicken bearbeiten</a:t>
            </a:r>
            <a:endParaRPr lang="de-DE"/>
          </a:p>
        </p:txBody>
      </p:sp>
      <p:sp>
        <p:nvSpPr>
          <p:cNvPr id="8" name="Inhaltsplatzhalter 2" hidden="0"/>
          <p:cNvSpPr>
            <a:spLocks noGrp="1"/>
          </p:cNvSpPr>
          <p:nvPr isPhoto="0" userDrawn="0">
            <p:ph idx="1" hasCustomPrompt="0"/>
          </p:nvPr>
        </p:nvSpPr>
        <p:spPr bwMode="auto">
          <a:xfrm>
            <a:off x="288000" y="1555200"/>
            <a:ext cx="8064000" cy="4824000"/>
          </a:xfrm>
        </p:spPr>
        <p:txBody>
          <a:bodyPr/>
          <a:lstStyle>
            <a:lvl1pPr marL="0" indent="0">
              <a:spcBef>
                <a:spcPts val="0"/>
              </a:spcBef>
              <a:spcAft>
                <a:spcPts val="0"/>
              </a:spcAft>
              <a:buFontTx/>
              <a:buNone/>
              <a:defRPr sz="4800">
                <a:solidFill>
                  <a:schemeClr val="tx1"/>
                </a:solidFill>
                <a:latin typeface="Verdana"/>
              </a:defRPr>
            </a:lvl1pPr>
            <a:lvl2pPr marL="0" indent="0">
              <a:spcBef>
                <a:spcPts val="2000"/>
              </a:spcBef>
              <a:buNone/>
              <a:defRPr sz="2400">
                <a:solidFill>
                  <a:schemeClr val="tx1"/>
                </a:solidFill>
                <a:latin typeface="Verdana"/>
              </a:defRPr>
            </a:lvl2pPr>
            <a:lvl3pPr marL="723900" indent="-368300">
              <a:buFont typeface="Verdana"/>
              <a:buChar char="&gt;"/>
              <a:defRPr sz="2400">
                <a:solidFill>
                  <a:schemeClr val="tx1"/>
                </a:solidFill>
                <a:latin typeface="Verdana"/>
              </a:defRPr>
            </a:lvl3pPr>
            <a:lvl4pPr marL="0" indent="0">
              <a:spcBef>
                <a:spcPts val="1600"/>
              </a:spcBef>
              <a:buFontTx/>
              <a:buNone/>
              <a:defRPr sz="1600">
                <a:solidFill>
                  <a:schemeClr val="tx1"/>
                </a:solidFill>
                <a:latin typeface="Verdana"/>
              </a:defRPr>
            </a:lvl4pPr>
            <a:lvl5pPr marL="723900" indent="-368300">
              <a:buFont typeface="Verdana"/>
              <a:buChar char="&gt;"/>
              <a:defRPr sz="1600">
                <a:solidFill>
                  <a:schemeClr val="tx1"/>
                </a:solidFill>
                <a:latin typeface="Verdana"/>
              </a:defRPr>
            </a:lvl5pPr>
          </a:lstStyle>
          <a:p>
            <a:pPr lvl="0">
              <a:defRPr/>
            </a:pPr>
            <a:r>
              <a:rPr lang="de-DE"/>
              <a:t>Textmasterformat bearbeiten</a:t>
            </a:r>
            <a:endParaRPr/>
          </a:p>
        </p:txBody>
      </p:sp>
      <p:sp>
        <p:nvSpPr>
          <p:cNvPr id="9" name="Datumsplatzhalter 16" hidden="0"/>
          <p:cNvSpPr>
            <a:spLocks noGrp="1"/>
          </p:cNvSpPr>
          <p:nvPr isPhoto="0" userDrawn="0">
            <p:ph type="dt" sz="half" idx="10" hasCustomPrompt="0"/>
          </p:nvPr>
        </p:nvSpPr>
        <p:spPr bwMode="auto"/>
        <p:txBody>
          <a:bodyPr/>
          <a:lstStyle>
            <a:lvl1pPr>
              <a:defRPr>
                <a:solidFill>
                  <a:schemeClr val="tx1"/>
                </a:solidFill>
              </a:defRPr>
            </a:lvl1pPr>
          </a:lstStyle>
          <a:p>
            <a:pPr>
              <a:defRPr/>
            </a:pPr>
            <a:r>
              <a:rPr lang="de-DE"/>
              <a:t>02.03.2011  |</a:t>
            </a:r>
            <a:endParaRPr lang="de-DE"/>
          </a:p>
        </p:txBody>
      </p:sp>
      <p:sp>
        <p:nvSpPr>
          <p:cNvPr id="10" name="Foliennummernplatzhalter 17" hidden="0"/>
          <p:cNvSpPr>
            <a:spLocks noGrp="1"/>
          </p:cNvSpPr>
          <p:nvPr isPhoto="0" userDrawn="0">
            <p:ph type="sldNum" sz="quarter" idx="11" hasCustomPrompt="0"/>
          </p:nvPr>
        </p:nvSpPr>
        <p:spPr bwMode="auto"/>
        <p:txBody>
          <a:bodyPr/>
          <a:lstStyle>
            <a:lvl1pPr>
              <a:defRPr/>
            </a:lvl1pPr>
          </a:lstStyle>
          <a:p>
            <a:pPr>
              <a:defRPr/>
            </a:pPr>
            <a:fld id="{71A656CC-29C7-4F00-998D-44235DAFBBE1}" type="slidenum">
              <a:rPr lang="de-DE"/>
              <a:t/>
            </a:fld>
            <a:endParaRPr lang="de-DE"/>
          </a:p>
        </p:txBody>
      </p:sp>
      <p:sp>
        <p:nvSpPr>
          <p:cNvPr id="11" name="Fußzeilenplatzhalter 18" hidden="0"/>
          <p:cNvSpPr>
            <a:spLocks noGrp="1"/>
          </p:cNvSpPr>
          <p:nvPr isPhoto="0" userDrawn="0">
            <p:ph type="ftr" sz="quarter" idx="12" hasCustomPrompt="0"/>
          </p:nvPr>
        </p:nvSpPr>
        <p:spPr bwMode="auto"/>
        <p:txBody>
          <a:bodyPr/>
          <a:lstStyle>
            <a:lvl1pPr>
              <a:defRPr>
                <a:solidFill>
                  <a:schemeClr val="tx1"/>
                </a:solidFill>
              </a:defRPr>
            </a:lvl1pPr>
          </a:lstStyle>
          <a:p>
            <a:pPr>
              <a:defRPr/>
            </a:pPr>
            <a:r>
              <a:rPr lang="de-DE"/>
              <a:t>© FH AACHEN</a:t>
            </a:r>
            <a:r>
              <a:rPr lang="de-DE" b="0"/>
              <a:t>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Text einspaltig">
    <p:spTree>
      <p:nvGrpSpPr>
        <p:cNvPr id="1" name="" hidden="0"/>
        <p:cNvGrpSpPr/>
        <p:nvPr isPhoto="0" userDrawn="0"/>
      </p:nvGrpSpPr>
      <p:grpSpPr bwMode="auto">
        <a:xfrm>
          <a:off x="0" y="0"/>
          <a:ext cx="0" cy="0"/>
          <a:chOff x="0" y="0"/>
          <a:chExt cx="0" cy="0"/>
        </a:xfrm>
      </p:grpSpPr>
      <p:cxnSp>
        <p:nvCxnSpPr>
          <p:cNvPr id="4" name="Gerade Verbindung 8" hidden="0"/>
          <p:cNvCxnSpPr>
            <a:cxnSpLocks/>
          </p:cNvCxnSpPr>
          <p:nvPr isPhoto="0" userDrawn="0"/>
        </p:nvCxnSpPr>
        <p:spPr bwMode="auto">
          <a:xfrm>
            <a:off x="287338" y="6516688"/>
            <a:ext cx="8064500" cy="158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Grafik 9" descr="FHAAC_RGB_oBL-r.jpg" hidden="0"/>
          <p:cNvPicPr>
            <a:picLocks noChangeAspect="1"/>
          </p:cNvPicPr>
          <p:nvPr isPhoto="0" userDrawn="0"/>
        </p:nvPicPr>
        <p:blipFill>
          <a:blip r:embed="rId2"/>
          <a:stretch/>
        </p:blipFill>
        <p:spPr bwMode="auto">
          <a:xfrm>
            <a:off x="8564563" y="287338"/>
            <a:ext cx="579437" cy="1728787"/>
          </a:xfrm>
          <a:prstGeom prst="rect">
            <a:avLst/>
          </a:prstGeom>
          <a:noFill/>
          <a:ln>
            <a:noFill/>
          </a:ln>
        </p:spPr>
      </p:pic>
      <p:cxnSp>
        <p:nvCxnSpPr>
          <p:cNvPr id="6" name="Gerade Verbindung 10" hidden="0"/>
          <p:cNvCxnSpPr>
            <a:cxnSpLocks/>
          </p:cNvCxnSpPr>
          <p:nvPr isPhoto="0" userDrawn="0"/>
        </p:nvCxnSpPr>
        <p:spPr bwMode="auto">
          <a:xfrm>
            <a:off x="287338" y="1439863"/>
            <a:ext cx="8064500" cy="158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el 1" hidden="0"/>
          <p:cNvSpPr>
            <a:spLocks noGrp="1"/>
          </p:cNvSpPr>
          <p:nvPr isPhoto="0" userDrawn="0">
            <p:ph type="title" hasCustomPrompt="0"/>
          </p:nvPr>
        </p:nvSpPr>
        <p:spPr bwMode="auto">
          <a:xfrm>
            <a:off x="288000" y="620688"/>
            <a:ext cx="8064000" cy="720000"/>
          </a:xfrm>
        </p:spPr>
        <p:txBody>
          <a:bodyPr/>
          <a:lstStyle>
            <a:lvl1pPr algn="l">
              <a:defRPr sz="2400">
                <a:solidFill>
                  <a:schemeClr val="tx1"/>
                </a:solidFill>
                <a:latin typeface="Verdana"/>
              </a:defRPr>
            </a:lvl1pPr>
          </a:lstStyle>
          <a:p>
            <a:pPr>
              <a:defRPr/>
            </a:pPr>
            <a:r>
              <a:rPr lang="de-DE"/>
              <a:t>Titelmasterformat durch Klicken bearbeiten</a:t>
            </a:r>
            <a:endParaRPr lang="de-DE"/>
          </a:p>
        </p:txBody>
      </p:sp>
      <p:sp>
        <p:nvSpPr>
          <p:cNvPr id="8" name="Inhaltsplatzhalter 2" hidden="0"/>
          <p:cNvSpPr>
            <a:spLocks noGrp="1"/>
          </p:cNvSpPr>
          <p:nvPr isPhoto="0" userDrawn="0">
            <p:ph idx="1" hasCustomPrompt="0"/>
          </p:nvPr>
        </p:nvSpPr>
        <p:spPr bwMode="auto">
          <a:xfrm>
            <a:off x="288000" y="1555200"/>
            <a:ext cx="8064000" cy="4824000"/>
          </a:xfrm>
        </p:spPr>
        <p:txBody>
          <a:bodyPr/>
          <a:lstStyle>
            <a:lvl1pPr marL="0" indent="0">
              <a:spcBef>
                <a:spcPts val="0"/>
              </a:spcBef>
              <a:spcAft>
                <a:spcPts val="0"/>
              </a:spcAft>
              <a:buFontTx/>
              <a:buNone/>
              <a:defRPr sz="2400">
                <a:solidFill>
                  <a:schemeClr val="tx1"/>
                </a:solidFill>
                <a:latin typeface="Verdana"/>
              </a:defRPr>
            </a:lvl1pPr>
            <a:lvl2pPr marL="0" indent="0">
              <a:spcBef>
                <a:spcPts val="2000"/>
              </a:spcBef>
              <a:buNone/>
              <a:defRPr sz="2400">
                <a:solidFill>
                  <a:schemeClr val="tx1"/>
                </a:solidFill>
                <a:latin typeface="Verdana"/>
              </a:defRPr>
            </a:lvl2pPr>
            <a:lvl3pPr marL="723900" indent="-368300">
              <a:buFont typeface="Verdana"/>
              <a:buChar char="&gt;"/>
              <a:defRPr>
                <a:solidFill>
                  <a:schemeClr val="tx1"/>
                </a:solidFill>
                <a:latin typeface="Verdana"/>
              </a:defRPr>
            </a:lvl3pPr>
            <a:lvl4pPr marL="0" indent="0">
              <a:spcBef>
                <a:spcPts val="1600"/>
              </a:spcBef>
              <a:buFontTx/>
              <a:buNone/>
              <a:defRPr sz="1600">
                <a:solidFill>
                  <a:schemeClr val="tx1"/>
                </a:solidFill>
                <a:latin typeface="Verdana"/>
              </a:defRPr>
            </a:lvl4pPr>
            <a:lvl5pPr marL="723900" indent="-368300">
              <a:buFont typeface="Verdana"/>
              <a:buChar char="&gt;"/>
              <a:defRPr sz="1600">
                <a:solidFill>
                  <a:schemeClr val="tx1"/>
                </a:solidFill>
                <a:latin typeface="Verdana"/>
              </a:defRPr>
            </a:lvl5p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lang="de-DE"/>
          </a:p>
        </p:txBody>
      </p:sp>
      <p:sp>
        <p:nvSpPr>
          <p:cNvPr id="9" name="Datumsplatzhalter 10" hidden="0"/>
          <p:cNvSpPr>
            <a:spLocks noGrp="1"/>
          </p:cNvSpPr>
          <p:nvPr isPhoto="0" userDrawn="0">
            <p:ph type="dt" sz="half" idx="10" hasCustomPrompt="0"/>
          </p:nvPr>
        </p:nvSpPr>
        <p:spPr bwMode="auto"/>
        <p:txBody>
          <a:bodyPr/>
          <a:lstStyle>
            <a:lvl1pPr>
              <a:defRPr/>
            </a:lvl1pPr>
          </a:lstStyle>
          <a:p>
            <a:pPr>
              <a:defRPr/>
            </a:pPr>
            <a:r>
              <a:rPr lang="de-DE"/>
              <a:t>02.03.2011  |</a:t>
            </a:r>
            <a:endParaRPr lang="de-DE"/>
          </a:p>
        </p:txBody>
      </p:sp>
      <p:sp>
        <p:nvSpPr>
          <p:cNvPr id="10" name="Foliennummernplatzhalter 11" hidden="0"/>
          <p:cNvSpPr>
            <a:spLocks noGrp="1"/>
          </p:cNvSpPr>
          <p:nvPr isPhoto="0" userDrawn="0">
            <p:ph type="sldNum" sz="quarter" idx="11" hasCustomPrompt="0"/>
          </p:nvPr>
        </p:nvSpPr>
        <p:spPr bwMode="auto"/>
        <p:txBody>
          <a:bodyPr/>
          <a:lstStyle>
            <a:lvl1pPr>
              <a:defRPr/>
            </a:lvl1pPr>
          </a:lstStyle>
          <a:p>
            <a:pPr>
              <a:defRPr/>
            </a:pPr>
            <a:fld id="{FC6A1F59-4D2D-4379-804B-71142A462C09}" type="slidenum">
              <a:rPr lang="de-DE"/>
              <a:t/>
            </a:fld>
            <a:endParaRPr lang="de-DE"/>
          </a:p>
        </p:txBody>
      </p:sp>
      <p:sp>
        <p:nvSpPr>
          <p:cNvPr id="11" name="Fußzeilenplatzhalter 12" hidden="0"/>
          <p:cNvSpPr>
            <a:spLocks noGrp="1"/>
          </p:cNvSpPr>
          <p:nvPr isPhoto="0" userDrawn="0">
            <p:ph type="ftr" sz="quarter" idx="12" hasCustomPrompt="0"/>
          </p:nvPr>
        </p:nvSpPr>
        <p:spPr bwMode="auto"/>
        <p:txBody>
          <a:bodyPr/>
          <a:lstStyle>
            <a:lvl1pPr>
              <a:defRPr/>
            </a:lvl1pPr>
          </a:lstStyle>
          <a:p>
            <a:pPr>
              <a:defRPr/>
            </a:pPr>
            <a:r>
              <a:rPr lang="de-DE"/>
              <a:t>© FH AACHEN</a:t>
            </a:r>
            <a:r>
              <a:rPr lang="de-DE" b="0"/>
              <a:t>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Text zweispaltig">
    <p:spTree>
      <p:nvGrpSpPr>
        <p:cNvPr id="1" name="" hidden="0"/>
        <p:cNvGrpSpPr/>
        <p:nvPr isPhoto="0" userDrawn="0"/>
      </p:nvGrpSpPr>
      <p:grpSpPr bwMode="auto">
        <a:xfrm>
          <a:off x="0" y="0"/>
          <a:ext cx="0" cy="0"/>
          <a:chOff x="0" y="0"/>
          <a:chExt cx="0" cy="0"/>
        </a:xfrm>
      </p:grpSpPr>
      <p:cxnSp>
        <p:nvCxnSpPr>
          <p:cNvPr id="5" name="Gerade Verbindung 8" hidden="0"/>
          <p:cNvCxnSpPr>
            <a:cxnSpLocks/>
          </p:cNvCxnSpPr>
          <p:nvPr isPhoto="0" userDrawn="0"/>
        </p:nvCxnSpPr>
        <p:spPr bwMode="auto">
          <a:xfrm>
            <a:off x="287338" y="6516688"/>
            <a:ext cx="8064500" cy="158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Grafik 9" descr="FHAAC_RGB_oBL-r.jpg" hidden="0"/>
          <p:cNvPicPr>
            <a:picLocks noChangeAspect="1"/>
          </p:cNvPicPr>
          <p:nvPr isPhoto="0" userDrawn="0"/>
        </p:nvPicPr>
        <p:blipFill>
          <a:blip r:embed="rId2"/>
          <a:stretch/>
        </p:blipFill>
        <p:spPr bwMode="auto">
          <a:xfrm>
            <a:off x="8564563" y="287338"/>
            <a:ext cx="579437" cy="1728787"/>
          </a:xfrm>
          <a:prstGeom prst="rect">
            <a:avLst/>
          </a:prstGeom>
          <a:noFill/>
          <a:ln>
            <a:noFill/>
          </a:ln>
        </p:spPr>
      </p:pic>
      <p:cxnSp>
        <p:nvCxnSpPr>
          <p:cNvPr id="7" name="Gerade Verbindung 10" hidden="0"/>
          <p:cNvCxnSpPr>
            <a:cxnSpLocks/>
          </p:cNvCxnSpPr>
          <p:nvPr isPhoto="0" userDrawn="0"/>
        </p:nvCxnSpPr>
        <p:spPr bwMode="auto">
          <a:xfrm>
            <a:off x="287338" y="1439863"/>
            <a:ext cx="8064500" cy="158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Inhaltsplatzhalter 2" hidden="0"/>
          <p:cNvSpPr>
            <a:spLocks noGrp="1"/>
          </p:cNvSpPr>
          <p:nvPr isPhoto="0" userDrawn="0">
            <p:ph sz="half" idx="1" hasCustomPrompt="0"/>
          </p:nvPr>
        </p:nvSpPr>
        <p:spPr bwMode="auto">
          <a:xfrm>
            <a:off x="288000" y="1555200"/>
            <a:ext cx="3888000" cy="4824000"/>
          </a:xfrm>
        </p:spPr>
        <p:txBody>
          <a:bodyPr/>
          <a:lstStyle>
            <a:lvl1pPr>
              <a:defRPr sz="2400"/>
            </a:lvl1pPr>
            <a:lvl2pPr marL="0" indent="12700">
              <a:spcBef>
                <a:spcPts val="2000"/>
              </a:spcBef>
              <a:defRPr sz="2400"/>
            </a:lvl2pPr>
            <a:lvl3pPr>
              <a:defRPr sz="2400"/>
            </a:lvl3pPr>
            <a:lvl4pPr marL="0" indent="0">
              <a:defRPr sz="1600"/>
            </a:lvl4pPr>
            <a:lvl5pPr>
              <a:defRPr sz="1600"/>
            </a:lvl5pPr>
            <a:lvl6pPr>
              <a:defRPr sz="1800"/>
            </a:lvl6pPr>
            <a:lvl7pPr>
              <a:defRPr sz="1800"/>
            </a:lvl7pPr>
            <a:lvl8pPr>
              <a:defRPr sz="1800"/>
            </a:lvl8pPr>
            <a:lvl9pPr>
              <a:defRPr sz="1800"/>
            </a:lvl9p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lang="de-DE"/>
          </a:p>
        </p:txBody>
      </p:sp>
      <p:sp>
        <p:nvSpPr>
          <p:cNvPr id="10" name="Titel 1" hidden="0"/>
          <p:cNvSpPr>
            <a:spLocks noGrp="1"/>
          </p:cNvSpPr>
          <p:nvPr isPhoto="0" userDrawn="0">
            <p:ph type="title" hasCustomPrompt="0"/>
          </p:nvPr>
        </p:nvSpPr>
        <p:spPr bwMode="auto">
          <a:xfrm>
            <a:off x="288000" y="620688"/>
            <a:ext cx="8064000" cy="720000"/>
          </a:xfrm>
        </p:spPr>
        <p:txBody>
          <a:bodyPr/>
          <a:lstStyle>
            <a:lvl1pPr algn="l">
              <a:defRPr sz="2400">
                <a:solidFill>
                  <a:schemeClr val="tx1"/>
                </a:solidFill>
                <a:latin typeface="Verdana"/>
              </a:defRPr>
            </a:lvl1pPr>
          </a:lstStyle>
          <a:p>
            <a:pPr>
              <a:defRPr/>
            </a:pPr>
            <a:r>
              <a:rPr lang="de-DE"/>
              <a:t>Titelmasterformat durch Klicken bearbeiten</a:t>
            </a:r>
            <a:endParaRPr lang="de-DE"/>
          </a:p>
        </p:txBody>
      </p:sp>
      <p:sp>
        <p:nvSpPr>
          <p:cNvPr id="13" name="Inhaltsplatzhalter 2" hidden="0"/>
          <p:cNvSpPr>
            <a:spLocks noGrp="1"/>
          </p:cNvSpPr>
          <p:nvPr isPhoto="0" userDrawn="0">
            <p:ph sz="half" idx="10" hasCustomPrompt="0"/>
          </p:nvPr>
        </p:nvSpPr>
        <p:spPr bwMode="auto">
          <a:xfrm>
            <a:off x="4464000" y="1555200"/>
            <a:ext cx="3888000" cy="4824000"/>
          </a:xfrm>
        </p:spPr>
        <p:txBody>
          <a:bodyPr/>
          <a:lstStyle>
            <a:lvl1pPr>
              <a:defRPr sz="2400"/>
            </a:lvl1pPr>
            <a:lvl2pPr marL="0" indent="0">
              <a:spcBef>
                <a:spcPts val="2000"/>
              </a:spcBef>
              <a:defRPr sz="2400"/>
            </a:lvl2pPr>
            <a:lvl3pPr>
              <a:defRPr sz="2400"/>
            </a:lvl3pPr>
            <a:lvl4pPr marL="0" indent="0">
              <a:defRPr sz="1600"/>
            </a:lvl4pPr>
            <a:lvl5pPr>
              <a:defRPr sz="1600"/>
            </a:lvl5pPr>
            <a:lvl6pPr>
              <a:defRPr sz="1800"/>
            </a:lvl6pPr>
            <a:lvl7pPr>
              <a:defRPr sz="1800"/>
            </a:lvl7pPr>
            <a:lvl8pPr>
              <a:defRPr sz="1800"/>
            </a:lvl8pPr>
            <a:lvl9pPr>
              <a:defRPr sz="1800"/>
            </a:lvl9p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lang="de-DE"/>
          </a:p>
        </p:txBody>
      </p:sp>
      <p:sp>
        <p:nvSpPr>
          <p:cNvPr id="8" name="Datumsplatzhalter 10" hidden="0"/>
          <p:cNvSpPr>
            <a:spLocks noGrp="1"/>
          </p:cNvSpPr>
          <p:nvPr isPhoto="0" userDrawn="0">
            <p:ph type="dt" sz="half" idx="11" hasCustomPrompt="0"/>
          </p:nvPr>
        </p:nvSpPr>
        <p:spPr bwMode="auto"/>
        <p:txBody>
          <a:bodyPr/>
          <a:lstStyle>
            <a:lvl1pPr>
              <a:defRPr/>
            </a:lvl1pPr>
          </a:lstStyle>
          <a:p>
            <a:pPr>
              <a:defRPr/>
            </a:pPr>
            <a:r>
              <a:rPr lang="de-DE"/>
              <a:t>02.03.2011  |</a:t>
            </a:r>
            <a:endParaRPr lang="de-DE"/>
          </a:p>
        </p:txBody>
      </p:sp>
      <p:sp>
        <p:nvSpPr>
          <p:cNvPr id="9" name="Foliennummernplatzhalter 11" hidden="0"/>
          <p:cNvSpPr>
            <a:spLocks noGrp="1"/>
          </p:cNvSpPr>
          <p:nvPr isPhoto="0" userDrawn="0">
            <p:ph type="sldNum" sz="quarter" idx="12" hasCustomPrompt="0"/>
          </p:nvPr>
        </p:nvSpPr>
        <p:spPr bwMode="auto"/>
        <p:txBody>
          <a:bodyPr/>
          <a:lstStyle>
            <a:lvl1pPr>
              <a:defRPr/>
            </a:lvl1pPr>
          </a:lstStyle>
          <a:p>
            <a:pPr>
              <a:defRPr/>
            </a:pPr>
            <a:fld id="{B773306B-107E-4A94-90ED-CD0F61921AE8}" type="slidenum">
              <a:rPr lang="de-DE"/>
              <a:t/>
            </a:fld>
            <a:endParaRPr lang="de-DE"/>
          </a:p>
        </p:txBody>
      </p:sp>
      <p:sp>
        <p:nvSpPr>
          <p:cNvPr id="11" name="Fußzeilenplatzhalter 13" hidden="0"/>
          <p:cNvSpPr>
            <a:spLocks noGrp="1"/>
          </p:cNvSpPr>
          <p:nvPr isPhoto="0" userDrawn="0">
            <p:ph type="ftr" sz="quarter" idx="13" hasCustomPrompt="0"/>
          </p:nvPr>
        </p:nvSpPr>
        <p:spPr bwMode="auto"/>
        <p:txBody>
          <a:bodyPr/>
          <a:lstStyle>
            <a:lvl1pPr>
              <a:defRPr/>
            </a:lvl1pPr>
          </a:lstStyle>
          <a:p>
            <a:pPr>
              <a:defRPr/>
            </a:pPr>
            <a:r>
              <a:rPr lang="de-DE"/>
              <a:t>© FH AACHEN  </a:t>
            </a:r>
            <a:endParaRPr lang="de-DE" b="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Schlussblatt">
    <p:spTree>
      <p:nvGrpSpPr>
        <p:cNvPr id="1" name="" hidden="0"/>
        <p:cNvGrpSpPr/>
        <p:nvPr isPhoto="0" userDrawn="0"/>
      </p:nvGrpSpPr>
      <p:grpSpPr bwMode="auto">
        <a:xfrm>
          <a:off x="0" y="0"/>
          <a:ext cx="0" cy="0"/>
          <a:chOff x="0" y="0"/>
          <a:chExt cx="0" cy="0"/>
        </a:xfrm>
      </p:grpSpPr>
      <p:cxnSp>
        <p:nvCxnSpPr>
          <p:cNvPr id="3" name="Gerade Verbindung 8" hidden="0"/>
          <p:cNvCxnSpPr>
            <a:cxnSpLocks/>
          </p:cNvCxnSpPr>
          <p:nvPr isPhoto="0" userDrawn="0"/>
        </p:nvCxnSpPr>
        <p:spPr bwMode="auto">
          <a:xfrm>
            <a:off x="287338" y="6516688"/>
            <a:ext cx="8064500" cy="158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Gerade Verbindung 9" hidden="0"/>
          <p:cNvCxnSpPr>
            <a:cxnSpLocks/>
          </p:cNvCxnSpPr>
          <p:nvPr isPhoto="0" userDrawn="0"/>
        </p:nvCxnSpPr>
        <p:spPr bwMode="auto">
          <a:xfrm>
            <a:off x="287338" y="6516688"/>
            <a:ext cx="8064500" cy="158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Grafik 9" descr="FHAAC_RGB_oBL-r.jpg" hidden="0"/>
          <p:cNvPicPr>
            <a:picLocks noChangeAspect="1"/>
          </p:cNvPicPr>
          <p:nvPr isPhoto="0" userDrawn="0"/>
        </p:nvPicPr>
        <p:blipFill>
          <a:blip r:embed="rId2"/>
          <a:stretch/>
        </p:blipFill>
        <p:spPr bwMode="auto">
          <a:xfrm>
            <a:off x="8564563" y="287338"/>
            <a:ext cx="579437" cy="1728787"/>
          </a:xfrm>
          <a:prstGeom prst="rect">
            <a:avLst/>
          </a:prstGeom>
          <a:noFill/>
          <a:ln>
            <a:noFill/>
          </a:ln>
        </p:spPr>
      </p:pic>
      <p:sp>
        <p:nvSpPr>
          <p:cNvPr id="2" name="Titel 1" hidden="0"/>
          <p:cNvSpPr>
            <a:spLocks noGrp="1"/>
          </p:cNvSpPr>
          <p:nvPr isPhoto="0" userDrawn="0">
            <p:ph type="ctrTitle" hasCustomPrompt="0"/>
          </p:nvPr>
        </p:nvSpPr>
        <p:spPr bwMode="auto">
          <a:xfrm>
            <a:off x="288000" y="1988840"/>
            <a:ext cx="8064000" cy="2547160"/>
          </a:xfrm>
        </p:spPr>
        <p:txBody>
          <a:bodyPr/>
          <a:lstStyle>
            <a:lvl1pPr algn="l">
              <a:defRPr sz="1600">
                <a:solidFill>
                  <a:schemeClr val="tx1"/>
                </a:solidFill>
                <a:latin typeface="Verdana"/>
              </a:defRPr>
            </a:lvl1pPr>
          </a:lstStyle>
          <a:p>
            <a:pPr>
              <a:defRPr/>
            </a:pPr>
            <a:r>
              <a:rPr lang="de-DE"/>
              <a:t>Titelmasterformat durch Klicken bearbeiten</a:t>
            </a:r>
            <a:endParaRPr lang="de-DE"/>
          </a:p>
        </p:txBody>
      </p:sp>
      <p:sp>
        <p:nvSpPr>
          <p:cNvPr id="6" name="Datumsplatzhalter 9" hidden="0"/>
          <p:cNvSpPr>
            <a:spLocks noGrp="1"/>
          </p:cNvSpPr>
          <p:nvPr isPhoto="0" userDrawn="0">
            <p:ph type="dt" sz="half" idx="10" hasCustomPrompt="0"/>
          </p:nvPr>
        </p:nvSpPr>
        <p:spPr bwMode="auto"/>
        <p:txBody>
          <a:bodyPr/>
          <a:lstStyle>
            <a:lvl1pPr>
              <a:defRPr>
                <a:solidFill>
                  <a:schemeClr val="tx1"/>
                </a:solidFill>
              </a:defRPr>
            </a:lvl1pPr>
          </a:lstStyle>
          <a:p>
            <a:pPr>
              <a:defRPr/>
            </a:pPr>
            <a:r>
              <a:rPr lang="de-DE"/>
              <a:t>02.03.2011  |</a:t>
            </a:r>
            <a:endParaRPr lang="de-DE"/>
          </a:p>
        </p:txBody>
      </p:sp>
      <p:sp>
        <p:nvSpPr>
          <p:cNvPr id="7" name="Foliennummernplatzhalter 10" hidden="0"/>
          <p:cNvSpPr>
            <a:spLocks noGrp="1"/>
          </p:cNvSpPr>
          <p:nvPr isPhoto="0" userDrawn="0">
            <p:ph type="sldNum" sz="quarter" idx="11" hasCustomPrompt="0"/>
          </p:nvPr>
        </p:nvSpPr>
        <p:spPr bwMode="auto"/>
        <p:txBody>
          <a:bodyPr/>
          <a:lstStyle>
            <a:lvl1pPr>
              <a:defRPr/>
            </a:lvl1pPr>
          </a:lstStyle>
          <a:p>
            <a:pPr>
              <a:defRPr/>
            </a:pPr>
            <a:fld id="{63D10DF3-8008-4940-B59D-22DB8DBCB31F}" type="slidenum">
              <a:rPr lang="de-DE"/>
              <a:t/>
            </a:fld>
            <a:endParaRPr lang="de-DE"/>
          </a:p>
        </p:txBody>
      </p:sp>
      <p:sp>
        <p:nvSpPr>
          <p:cNvPr id="8" name="Fußzeilenplatzhalter 11" hidden="0"/>
          <p:cNvSpPr>
            <a:spLocks noGrp="1"/>
          </p:cNvSpPr>
          <p:nvPr isPhoto="0" userDrawn="0">
            <p:ph type="ftr" sz="quarter" idx="12" hasCustomPrompt="0"/>
          </p:nvPr>
        </p:nvSpPr>
        <p:spPr bwMode="auto"/>
        <p:txBody>
          <a:bodyPr/>
          <a:lstStyle>
            <a:lvl1pPr>
              <a:defRPr>
                <a:solidFill>
                  <a:schemeClr val="tx1"/>
                </a:solidFill>
              </a:defRPr>
            </a:lvl1pPr>
          </a:lstStyle>
          <a:p>
            <a:pPr>
              <a:defRPr/>
            </a:pPr>
            <a:r>
              <a:rPr lang="de-DE"/>
              <a:t>© FH AACHEN  </a:t>
            </a:r>
            <a:endParaRPr lang="de-DE" b="0"/>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1">
  <p:cSld name="">
    <p:bg>
      <p:bgPr shadeToTitle="0">
        <a:solidFill>
          <a:schemeClr val="bg1"/>
        </a:solidFill>
      </p:bgPr>
    </p:bg>
    <p:spTree>
      <p:nvGrpSpPr>
        <p:cNvPr id="1" name="" hidden="0"/>
        <p:cNvGrpSpPr/>
        <p:nvPr isPhoto="0" userDrawn="0"/>
      </p:nvGrpSpPr>
      <p:grpSpPr bwMode="auto">
        <a:xfrm>
          <a:off x="0" y="0"/>
          <a:ext cx="0" cy="0"/>
          <a:chOff x="0" y="0"/>
          <a:chExt cx="0" cy="0"/>
        </a:xfrm>
      </p:grpSpPr>
      <p:sp>
        <p:nvSpPr>
          <p:cNvPr id="1026" name="Titelplatzhalter 1" hidden="0"/>
          <p:cNvSpPr>
            <a:spLocks noGrp="1"/>
          </p:cNvSpPr>
          <p:nvPr isPhoto="0" userDrawn="0">
            <p:ph type="title" hasCustomPrompt="0"/>
          </p:nvPr>
        </p:nvSpPr>
        <p:spPr bwMode="auto">
          <a:xfrm>
            <a:off x="287338" y="619125"/>
            <a:ext cx="8064500" cy="722313"/>
          </a:xfrm>
          <a:prstGeom prst="rect">
            <a:avLst/>
          </a:prstGeom>
          <a:noFill/>
          <a:ln>
            <a:noFill/>
          </a:ln>
        </p:spPr>
        <p:txBody>
          <a:bodyPr vert="horz" wrap="square" lIns="0" tIns="0" rIns="0" bIns="0" numCol="1" anchor="t" anchorCtr="0" compatLnSpc="1">
            <a:prstTxWarp prst="textNoShape"/>
          </a:bodyPr>
          <a:lstStyle/>
          <a:p>
            <a:pPr lvl="0">
              <a:defRPr/>
            </a:pPr>
            <a:r>
              <a:rPr lang="de-DE"/>
              <a:t>Titelmasterformat durch Klicken bearbeiten</a:t>
            </a:r>
            <a:endParaRPr/>
          </a:p>
        </p:txBody>
      </p:sp>
      <p:sp>
        <p:nvSpPr>
          <p:cNvPr id="1027" name="Textplatzhalter 2" hidden="0"/>
          <p:cNvSpPr>
            <a:spLocks noGrp="1"/>
          </p:cNvSpPr>
          <p:nvPr isPhoto="0" userDrawn="0">
            <p:ph type="body" idx="1" hasCustomPrompt="0"/>
          </p:nvPr>
        </p:nvSpPr>
        <p:spPr bwMode="auto">
          <a:xfrm>
            <a:off x="287338" y="1557337"/>
            <a:ext cx="8064500" cy="4821237"/>
          </a:xfrm>
          <a:prstGeom prst="rect">
            <a:avLst/>
          </a:prstGeom>
          <a:noFill/>
          <a:ln>
            <a:noFill/>
          </a:ln>
        </p:spPr>
        <p:txBody>
          <a:bodyPr vert="horz" wrap="square" lIns="0" tIns="0" rIns="0" bIns="0" numCol="1" anchor="t" anchorCtr="0" compatLnSpc="1">
            <a:prstTxWarp prst="textNoShape"/>
          </a:bodyPr>
          <a:lstStyle/>
          <a:p>
            <a:pPr lvl="0">
              <a:defRPr/>
            </a:pPr>
            <a:r>
              <a:rPr lang="de-DE"/>
              <a:t>Textmasterformate durch Klicken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4" name="Datumsplatzhalter 3" hidden="0"/>
          <p:cNvSpPr>
            <a:spLocks noGrp="1"/>
          </p:cNvSpPr>
          <p:nvPr isPhoto="0" userDrawn="0">
            <p:ph type="dt" sz="half" idx="2" hasCustomPrompt="0"/>
          </p:nvPr>
        </p:nvSpPr>
        <p:spPr bwMode="auto">
          <a:xfrm flipH="1">
            <a:off x="7308850" y="6551613"/>
            <a:ext cx="792163" cy="122237"/>
          </a:xfrm>
          <a:prstGeom prst="rect">
            <a:avLst/>
          </a:prstGeom>
        </p:spPr>
        <p:txBody>
          <a:bodyPr vert="horz" lIns="0" tIns="0" rIns="0" bIns="0" rtlCol="0" anchor="t" anchorCtr="0"/>
          <a:lstStyle>
            <a:lvl1pPr algn="r">
              <a:spcBef>
                <a:spcPts val="0"/>
              </a:spcBef>
              <a:spcAft>
                <a:spcPts val="0"/>
              </a:spcAft>
              <a:defRPr sz="800">
                <a:solidFill>
                  <a:schemeClr val="tx1"/>
                </a:solidFill>
                <a:latin typeface="Verdana"/>
              </a:defRPr>
            </a:lvl1pPr>
          </a:lstStyle>
          <a:p>
            <a:pPr>
              <a:defRPr/>
            </a:pPr>
            <a:r>
              <a:rPr lang="de-DE"/>
              <a:t>02.03.2011  |</a:t>
            </a:r>
            <a:endParaRPr lang="de-DE"/>
          </a:p>
        </p:txBody>
      </p:sp>
      <p:sp>
        <p:nvSpPr>
          <p:cNvPr id="5" name="Fußzeilenplatzhalter 4" hidden="0"/>
          <p:cNvSpPr>
            <a:spLocks noGrp="1"/>
          </p:cNvSpPr>
          <p:nvPr isPhoto="0" userDrawn="0">
            <p:ph type="ftr" sz="quarter" idx="3" hasCustomPrompt="0"/>
          </p:nvPr>
        </p:nvSpPr>
        <p:spPr bwMode="auto">
          <a:xfrm>
            <a:off x="287338" y="6551613"/>
            <a:ext cx="5734050" cy="122237"/>
          </a:xfrm>
          <a:prstGeom prst="rect">
            <a:avLst/>
          </a:prstGeom>
        </p:spPr>
        <p:txBody>
          <a:bodyPr vert="horz" lIns="0" tIns="0" rIns="0" bIns="0" rtlCol="0" anchor="t" anchorCtr="0"/>
          <a:lstStyle>
            <a:lvl1pPr algn="l">
              <a:spcBef>
                <a:spcPts val="0"/>
              </a:spcBef>
              <a:spcAft>
                <a:spcPts val="0"/>
              </a:spcAft>
              <a:defRPr sz="800" b="1">
                <a:solidFill>
                  <a:schemeClr val="tx1"/>
                </a:solidFill>
                <a:latin typeface="Verdana"/>
              </a:defRPr>
            </a:lvl1pPr>
          </a:lstStyle>
          <a:p>
            <a:pPr>
              <a:defRPr/>
            </a:pPr>
            <a:r>
              <a:rPr lang="de-DE"/>
              <a:t>© FH </a:t>
            </a:r>
            <a:r>
              <a:rPr lang="de-DE"/>
              <a:t>AACHEN</a:t>
            </a:r>
            <a:endParaRPr lang="de-DE" b="0"/>
          </a:p>
        </p:txBody>
      </p:sp>
      <p:sp>
        <p:nvSpPr>
          <p:cNvPr id="6" name="Foliennummernplatzhalter 5" hidden="0"/>
          <p:cNvSpPr>
            <a:spLocks noGrp="1"/>
          </p:cNvSpPr>
          <p:nvPr isPhoto="0" userDrawn="0">
            <p:ph type="sldNum" sz="quarter" idx="4" hasCustomPrompt="0"/>
          </p:nvPr>
        </p:nvSpPr>
        <p:spPr bwMode="auto">
          <a:xfrm>
            <a:off x="8045450" y="6551613"/>
            <a:ext cx="298450" cy="122237"/>
          </a:xfrm>
          <a:prstGeom prst="rect">
            <a:avLst/>
          </a:prstGeom>
        </p:spPr>
        <p:txBody>
          <a:bodyPr vert="horz" wrap="square" lIns="0" tIns="0" rIns="0" bIns="0" numCol="1" anchor="t" anchorCtr="0" compatLnSpc="1">
            <a:prstTxWarp prst="textNoShape"/>
          </a:bodyPr>
          <a:lstStyle>
            <a:lvl1pPr algn="r">
              <a:defRPr sz="800">
                <a:latin typeface="Verdana"/>
              </a:defRPr>
            </a:lvl1pPr>
          </a:lstStyle>
          <a:p>
            <a:pPr>
              <a:defRPr/>
            </a:pPr>
            <a:fld id="{E7826878-E1A2-4EB3-9AF3-BE6842BA6526}" type="slidenum">
              <a:rPr lang="de-DE"/>
              <a:t/>
            </a:fld>
            <a:endParaRPr lang="de-DE"/>
          </a:p>
        </p:txBody>
      </p:sp>
      <p:cxnSp>
        <p:nvCxnSpPr>
          <p:cNvPr id="8" name="Gerade Verbindung 7" hidden="0"/>
          <p:cNvCxnSpPr>
            <a:cxnSpLocks/>
          </p:cNvCxnSpPr>
          <p:nvPr isPhoto="0" userDrawn="0"/>
        </p:nvCxnSpPr>
        <p:spPr bwMode="auto">
          <a:xfrm>
            <a:off x="287338" y="6516688"/>
            <a:ext cx="8064500" cy="158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dt="1" ftr="1" hdr="0" sldNum="1"/>
  <p:txStyles>
    <p:titleStyle>
      <a:lvl1pPr algn="l">
        <a:spcBef>
          <a:spcPts val="0"/>
        </a:spcBef>
        <a:spcAft>
          <a:spcPts val="0"/>
        </a:spcAft>
        <a:defRPr sz="2400">
          <a:solidFill>
            <a:schemeClr val="tx1"/>
          </a:solidFill>
          <a:latin typeface="Verdana"/>
          <a:ea typeface="+mj-ea"/>
          <a:cs typeface="+mj-cs"/>
        </a:defRPr>
      </a:lvl1pPr>
      <a:lvl2pPr algn="l">
        <a:spcBef>
          <a:spcPts val="0"/>
        </a:spcBef>
        <a:spcAft>
          <a:spcPts val="0"/>
        </a:spcAft>
        <a:defRPr sz="2400">
          <a:solidFill>
            <a:schemeClr val="tx1"/>
          </a:solidFill>
          <a:latin typeface="Verdana"/>
        </a:defRPr>
      </a:lvl2pPr>
      <a:lvl3pPr algn="l">
        <a:spcBef>
          <a:spcPts val="0"/>
        </a:spcBef>
        <a:spcAft>
          <a:spcPts val="0"/>
        </a:spcAft>
        <a:defRPr sz="2400">
          <a:solidFill>
            <a:schemeClr val="tx1"/>
          </a:solidFill>
          <a:latin typeface="Verdana"/>
        </a:defRPr>
      </a:lvl3pPr>
      <a:lvl4pPr algn="l">
        <a:spcBef>
          <a:spcPts val="0"/>
        </a:spcBef>
        <a:spcAft>
          <a:spcPts val="0"/>
        </a:spcAft>
        <a:defRPr sz="2400">
          <a:solidFill>
            <a:schemeClr val="tx1"/>
          </a:solidFill>
          <a:latin typeface="Verdana"/>
        </a:defRPr>
      </a:lvl4pPr>
      <a:lvl5pPr algn="l">
        <a:spcBef>
          <a:spcPts val="0"/>
        </a:spcBef>
        <a:spcAft>
          <a:spcPts val="0"/>
        </a:spcAft>
        <a:defRPr sz="2400">
          <a:solidFill>
            <a:schemeClr val="tx1"/>
          </a:solidFill>
          <a:latin typeface="Verdana"/>
        </a:defRPr>
      </a:lvl5pPr>
      <a:lvl6pPr marL="457200" algn="ctr">
        <a:spcBef>
          <a:spcPts val="0"/>
        </a:spcBef>
        <a:spcAft>
          <a:spcPts val="0"/>
        </a:spcAft>
        <a:defRPr sz="4400">
          <a:solidFill>
            <a:schemeClr val="tx1"/>
          </a:solidFill>
          <a:latin typeface="Calibri"/>
        </a:defRPr>
      </a:lvl6pPr>
      <a:lvl7pPr marL="914400" algn="ctr">
        <a:spcBef>
          <a:spcPts val="0"/>
        </a:spcBef>
        <a:spcAft>
          <a:spcPts val="0"/>
        </a:spcAft>
        <a:defRPr sz="4400">
          <a:solidFill>
            <a:schemeClr val="tx1"/>
          </a:solidFill>
          <a:latin typeface="Calibri"/>
        </a:defRPr>
      </a:lvl7pPr>
      <a:lvl8pPr marL="1371600" algn="ctr">
        <a:spcBef>
          <a:spcPts val="0"/>
        </a:spcBef>
        <a:spcAft>
          <a:spcPts val="0"/>
        </a:spcAft>
        <a:defRPr sz="4400">
          <a:solidFill>
            <a:schemeClr val="tx1"/>
          </a:solidFill>
          <a:latin typeface="Calibri"/>
        </a:defRPr>
      </a:lvl8pPr>
      <a:lvl9pPr marL="1828800" algn="ctr">
        <a:spcBef>
          <a:spcPts val="0"/>
        </a:spcBef>
        <a:spcAft>
          <a:spcPts val="0"/>
        </a:spcAft>
        <a:defRPr sz="4400">
          <a:solidFill>
            <a:schemeClr val="tx1"/>
          </a:solidFill>
          <a:latin typeface="Calibri"/>
        </a:defRPr>
      </a:lvl9pPr>
    </p:titleStyle>
    <p:bodyStyle>
      <a:lvl1pPr marL="342900" indent="-342900" algn="l">
        <a:spcBef>
          <a:spcPts val="0"/>
        </a:spcBef>
        <a:spcAft>
          <a:spcPts val="0"/>
        </a:spcAft>
        <a:defRPr sz="2400">
          <a:solidFill>
            <a:schemeClr val="tx1"/>
          </a:solidFill>
          <a:latin typeface="Verdana"/>
          <a:ea typeface="+mn-ea"/>
          <a:cs typeface="+mn-cs"/>
        </a:defRPr>
      </a:lvl1pPr>
      <a:lvl2pPr marL="742950" indent="-285750" algn="l">
        <a:spcBef>
          <a:spcPts val="2400"/>
        </a:spcBef>
        <a:spcAft>
          <a:spcPts val="0"/>
        </a:spcAft>
        <a:defRPr sz="2400">
          <a:solidFill>
            <a:schemeClr val="tx1"/>
          </a:solidFill>
          <a:latin typeface="Verdana"/>
          <a:ea typeface="+mn-ea"/>
          <a:cs typeface="+mn-cs"/>
        </a:defRPr>
      </a:lvl2pPr>
      <a:lvl3pPr marL="622300" indent="-355600" algn="l">
        <a:spcBef>
          <a:spcPts val="0"/>
        </a:spcBef>
        <a:spcAft>
          <a:spcPts val="0"/>
        </a:spcAft>
        <a:buFont typeface="Verdana"/>
        <a:buChar char="&gt;"/>
        <a:defRPr sz="2400">
          <a:solidFill>
            <a:schemeClr val="tx1"/>
          </a:solidFill>
          <a:latin typeface="Verdana"/>
          <a:ea typeface="+mn-ea"/>
          <a:cs typeface="+mn-cs"/>
        </a:defRPr>
      </a:lvl3pPr>
      <a:lvl4pPr marL="1600200" indent="-228600" algn="l">
        <a:spcBef>
          <a:spcPts val="1600"/>
        </a:spcBef>
        <a:spcAft>
          <a:spcPts val="0"/>
        </a:spcAft>
        <a:buFont typeface="Arial"/>
        <a:defRPr sz="1600">
          <a:solidFill>
            <a:schemeClr val="tx1"/>
          </a:solidFill>
          <a:latin typeface="Verdana"/>
          <a:ea typeface="+mn-ea"/>
          <a:cs typeface="+mn-cs"/>
        </a:defRPr>
      </a:lvl4pPr>
      <a:lvl5pPr marL="533400" indent="-266700" algn="l">
        <a:spcBef>
          <a:spcPts val="0"/>
        </a:spcBef>
        <a:spcAft>
          <a:spcPts val="0"/>
        </a:spcAft>
        <a:buFont typeface="Arial"/>
        <a:buChar char="&gt;"/>
        <a:defRPr sz="1600">
          <a:solidFill>
            <a:schemeClr val="tx1"/>
          </a:solidFill>
          <a:latin typeface="Verdana"/>
          <a:ea typeface="+mn-ea"/>
          <a:cs typeface="+mn-cs"/>
        </a:defRPr>
      </a:lvl5pPr>
      <a:lvl6pPr marL="2514600" indent="-228600" algn="l" defTabSz="914400">
        <a:spcBef>
          <a:spcPts val="0"/>
        </a:spcBef>
        <a:buFont typeface="Arial"/>
        <a:buChar char="•"/>
        <a:defRPr sz="2000">
          <a:solidFill>
            <a:schemeClr val="tx1"/>
          </a:solidFill>
          <a:latin typeface="+mn-lt"/>
          <a:ea typeface="+mn-ea"/>
          <a:cs typeface="+mn-cs"/>
        </a:defRPr>
      </a:lvl6pPr>
      <a:lvl7pPr marL="2971800" indent="-228600" algn="l" defTabSz="914400">
        <a:spcBef>
          <a:spcPts val="0"/>
        </a:spcBef>
        <a:buFont typeface="Arial"/>
        <a:buChar char="•"/>
        <a:defRPr sz="2000">
          <a:solidFill>
            <a:schemeClr val="tx1"/>
          </a:solidFill>
          <a:latin typeface="+mn-lt"/>
          <a:ea typeface="+mn-ea"/>
          <a:cs typeface="+mn-cs"/>
        </a:defRPr>
      </a:lvl7pPr>
      <a:lvl8pPr marL="3429000" indent="-228600" algn="l" defTabSz="914400">
        <a:spcBef>
          <a:spcPts val="0"/>
        </a:spcBef>
        <a:buFont typeface="Arial"/>
        <a:buChar char="•"/>
        <a:defRPr sz="2000">
          <a:solidFill>
            <a:schemeClr val="tx1"/>
          </a:solidFill>
          <a:latin typeface="+mn-lt"/>
          <a:ea typeface="+mn-ea"/>
          <a:cs typeface="+mn-cs"/>
        </a:defRPr>
      </a:lvl8pPr>
      <a:lvl9pPr marL="3886200" indent="-228600" algn="l" defTabSz="914400">
        <a:spcBef>
          <a:spcPts val="0"/>
        </a:spcBef>
        <a:buFont typeface="Arial"/>
        <a:buChar char="•"/>
        <a:defRPr sz="2000">
          <a:solidFill>
            <a:schemeClr val="tx1"/>
          </a:solidFill>
          <a:latin typeface="+mn-lt"/>
          <a:ea typeface="+mn-ea"/>
          <a:cs typeface="+mn-cs"/>
        </a:defRPr>
      </a:lvl9pPr>
    </p:bodyStyle>
    <p:other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g"/><Relationship Id="rId3" Type="http://schemas.openxmlformats.org/officeDocument/2006/relationships/image" Target="../media/image30.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jp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emf"/><Relationship Id="rId4" Type="http://schemas.openxmlformats.org/officeDocument/2006/relationships/image" Target="../media/image38.emf"/><Relationship Id="rId5" Type="http://schemas.openxmlformats.org/officeDocument/2006/relationships/image" Target="../media/image39.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41.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7170" name="Titel 1" hidden="0"/>
          <p:cNvSpPr>
            <a:spLocks noChangeAspect="1" noGrp="1"/>
          </p:cNvSpPr>
          <p:nvPr isPhoto="0" userDrawn="0">
            <p:ph type="ctrTitle" hasCustomPrompt="0"/>
          </p:nvPr>
        </p:nvSpPr>
        <p:spPr bwMode="auto">
          <a:xfrm flipH="0" flipV="0">
            <a:off x="287337" y="766108"/>
            <a:ext cx="8064499" cy="3758266"/>
          </a:xfrm>
        </p:spPr>
        <p:txBody>
          <a:bodyPr/>
          <a:lstStyle/>
          <a:p>
            <a:pPr algn="l">
              <a:defRPr/>
            </a:pPr>
            <a:r>
              <a:rPr lang="de-DE">
                <a:solidFill>
                  <a:srgbClr val="00B1AC"/>
                </a:solidFill>
              </a:rPr>
              <a:t>Mechatronics</a:t>
            </a:r>
            <a:r>
              <a:rPr lang="de-DE">
                <a:solidFill>
                  <a:srgbClr val="00B1AC"/>
                </a:solidFill>
              </a:rPr>
              <a:t> Project</a:t>
            </a:r>
            <a:br>
              <a:rPr lang="de-DE"/>
            </a:br>
            <a:r>
              <a:rPr lang="de-DE"/>
              <a:t>Autonomous</a:t>
            </a:r>
            <a:r>
              <a:rPr lang="de-DE"/>
              <a:t> </a:t>
            </a:r>
            <a:r>
              <a:rPr lang="de-DE"/>
              <a:t>Guided</a:t>
            </a:r>
            <a:r>
              <a:rPr lang="de-DE"/>
              <a:t> </a:t>
            </a:r>
            <a:r>
              <a:rPr lang="de-DE"/>
              <a:t>Vehicle</a:t>
            </a:r>
            <a:br>
              <a:rPr lang="de-DE"/>
            </a:br>
            <a:br>
              <a:rPr lang="de-DE"/>
            </a:br>
            <a:r>
              <a:rPr sz="1600"/>
              <a:t>Supervised by</a:t>
            </a:r>
            <a:r>
              <a:rPr lang="de-DE" sz="1600"/>
              <a:t> </a:t>
            </a:r>
            <a:r>
              <a:rPr lang="de-DE" sz="1600"/>
              <a:t>- </a:t>
            </a:r>
            <a:r>
              <a:rPr sz="1600" b="0">
                <a:latin typeface="Verdana"/>
                <a:ea typeface="Verdana"/>
                <a:cs typeface="Verdana"/>
              </a:rPr>
              <a:t>Prof. Dr.-Ing. </a:t>
            </a:r>
            <a:r>
              <a:rPr lang="de-DE" sz="1600" b="0">
                <a:latin typeface="Verdana"/>
                <a:ea typeface="Verdana"/>
                <a:cs typeface="Verdana"/>
              </a:rPr>
              <a:t>Jörg Wollert</a:t>
            </a:r>
            <a:r>
              <a:rPr lang="de-DE" sz="1600"/>
              <a:t>, </a:t>
            </a:r>
            <a:r>
              <a:rPr lang="de-DE" sz="1600" b="0"/>
              <a:t>Victor</a:t>
            </a:r>
            <a:r>
              <a:rPr lang="de-DE" sz="1600" b="0"/>
              <a:t> </a:t>
            </a:r>
            <a:r>
              <a:rPr lang="de-DE" sz="1600" b="0"/>
              <a:t>Chávez-Bermúdez</a:t>
            </a:r>
            <a:br>
              <a:rPr lang="de-DE"/>
            </a:br>
            <a:r>
              <a:rPr lang="de-DE" sz="2000"/>
              <a:t>                      </a:t>
            </a:r>
            <a:br>
              <a:rPr lang="de-DE"/>
            </a:br>
            <a:br>
              <a:rPr lang="de-DE"/>
            </a:br>
            <a:endParaRPr lang="de-DE"/>
          </a:p>
        </p:txBody>
      </p:sp>
      <p:sp>
        <p:nvSpPr>
          <p:cNvPr id="7171" name="Untertitel 2" hidden="0"/>
          <p:cNvSpPr>
            <a:spLocks noGrp="1"/>
          </p:cNvSpPr>
          <p:nvPr isPhoto="0" userDrawn="0">
            <p:ph type="subTitle" idx="1" hasCustomPrompt="0"/>
          </p:nvPr>
        </p:nvSpPr>
        <p:spPr bwMode="auto">
          <a:xfrm>
            <a:off x="287338" y="4608513"/>
            <a:ext cx="8064500" cy="1439862"/>
          </a:xfrm>
        </p:spPr>
        <p:txBody>
          <a:bodyPr/>
          <a:lstStyle/>
          <a:p>
            <a:pPr>
              <a:defRPr/>
            </a:pPr>
            <a:r>
              <a:rPr lang="de-DE" sz="1600"/>
              <a:t>06. April 2022</a:t>
            </a:r>
            <a:endParaRPr sz="1600"/>
          </a:p>
          <a:p>
            <a:pPr>
              <a:defRPr/>
            </a:pPr>
            <a:endParaRPr sz="1600"/>
          </a:p>
          <a:p>
            <a:pPr algn="r">
              <a:defRPr/>
            </a:pPr>
            <a:r>
              <a:rPr lang="de-DE" sz="1600"/>
              <a:t>-</a:t>
            </a:r>
            <a:r>
              <a:rPr lang="de-DE" sz="1600"/>
              <a:t>Aadithya Ramamurthy, Michael Knoll, Rachana Kodilla, Sameer Tuteja &amp; Vedhashruthi Harinath</a:t>
            </a:r>
            <a:endParaRPr sz="1600"/>
          </a:p>
        </p:txBody>
      </p:sp>
      <p:sp>
        <p:nvSpPr>
          <p:cNvPr id="7172" name="Foliennummernplatzhalter 5" hidden="0"/>
          <p:cNvSpPr>
            <a:spLocks noGrp="1"/>
          </p:cNvSpPr>
          <p:nvPr isPhoto="0" userDrawn="0">
            <p:ph type="sldNum" sz="quarter" idx="10" hasCustomPrompt="0"/>
          </p:nvPr>
        </p:nvSpPr>
        <p:spPr bwMode="auto">
          <a:prstGeom prst="rect">
            <a:avLst/>
          </a:prstGeom>
          <a:noFill/>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fld id="{AE02D977-B4D8-41FA-8C9C-28CE7C945D67}" type="slidenum">
              <a:rPr lang="de-DE">
                <a:latin typeface="Verdana"/>
              </a:rPr>
              <a:t/>
            </a:fld>
            <a:endParaRPr lang="de-DE">
              <a:latin typeface="Verdana"/>
            </a:endParaRPr>
          </a:p>
        </p:txBody>
      </p:sp>
      <p:sp>
        <p:nvSpPr>
          <p:cNvPr id="7173" name="Fußzeilenplatzhalter 3" hidden="0"/>
          <p:cNvSpPr>
            <a:spLocks noGrp="1"/>
          </p:cNvSpPr>
          <p:nvPr isPhoto="0" userDrawn="0">
            <p:ph type="ftr" sz="quarter" idx="11" hasCustomPrompt="0"/>
          </p:nvPr>
        </p:nvSpPr>
        <p:spPr bwMode="auto">
          <a:prstGeom prst="rect">
            <a:avLst/>
          </a:prstGeom>
          <a:noFill/>
        </p:spPr>
        <p:txBody>
          <a:bodyPr wrap="square" numCol="1" compatLnSpc="1">
            <a:prstTxWarp prst="textNoShape"/>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spcBef>
                <a:spcPts val="0"/>
              </a:spcBef>
              <a:spcAft>
                <a:spcPts val="0"/>
              </a:spcAft>
              <a:defRPr/>
            </a:pPr>
            <a:r>
              <a:rPr lang="de-DE">
                <a:latin typeface="Verdana"/>
              </a:rPr>
              <a:t>© FH AACHEN</a:t>
            </a:r>
            <a:r>
              <a:rPr lang="de-DE" b="0">
                <a:latin typeface="Verdana"/>
              </a:rPr>
              <a:t>  |  </a:t>
            </a:r>
            <a:r>
              <a:rPr lang="de-DE" b="0">
                <a:latin typeface="Verdana"/>
              </a:rPr>
              <a:t>Faculty</a:t>
            </a:r>
            <a:r>
              <a:rPr lang="de-DE" b="0">
                <a:latin typeface="Verdana"/>
              </a:rPr>
              <a:t> </a:t>
            </a:r>
            <a:r>
              <a:rPr lang="de-DE" b="0">
                <a:latin typeface="Verdana"/>
              </a:rPr>
              <a:t>of</a:t>
            </a:r>
            <a:r>
              <a:rPr lang="de-DE" b="0">
                <a:latin typeface="Verdana"/>
              </a:rPr>
              <a:t> </a:t>
            </a:r>
            <a:r>
              <a:rPr lang="de-DE" b="0">
                <a:latin typeface="Verdana"/>
              </a:rPr>
              <a:t>Mechanical</a:t>
            </a:r>
            <a:r>
              <a:rPr lang="de-DE" b="0">
                <a:latin typeface="Verdana"/>
              </a:rPr>
              <a:t> Engineering </a:t>
            </a:r>
            <a:r>
              <a:rPr lang="de-DE" b="0">
                <a:latin typeface="Verdana"/>
              </a:rPr>
              <a:t>and</a:t>
            </a:r>
            <a:r>
              <a:rPr lang="de-DE" b="0">
                <a:latin typeface="Verdana"/>
              </a:rPr>
              <a:t> </a:t>
            </a:r>
            <a:r>
              <a:rPr lang="de-DE" b="0">
                <a:latin typeface="Verdana"/>
              </a:rPr>
              <a:t>Mechatronics</a:t>
            </a:r>
            <a:r>
              <a:rPr lang="de-DE" b="0">
                <a:latin typeface="Verdana"/>
              </a:rPr>
              <a:t>|  </a:t>
            </a:r>
            <a:r>
              <a:rPr lang="de-DE" b="0">
                <a:latin typeface="Verdana"/>
              </a:rPr>
              <a:t>Autonomous</a:t>
            </a:r>
            <a:r>
              <a:rPr lang="de-DE" b="0">
                <a:latin typeface="Verdana"/>
              </a:rPr>
              <a:t> </a:t>
            </a:r>
            <a:r>
              <a:rPr lang="de-DE" b="0">
                <a:latin typeface="Verdana"/>
              </a:rPr>
              <a:t>Guided</a:t>
            </a:r>
            <a:r>
              <a:rPr lang="de-DE" b="0">
                <a:latin typeface="Verdana"/>
              </a:rPr>
              <a:t> </a:t>
            </a:r>
            <a:r>
              <a:rPr lang="de-DE" b="0">
                <a:latin typeface="Verdana"/>
              </a:rPr>
              <a:t>Vehicle</a:t>
            </a:r>
            <a:endParaRPr lang="de-DE" b="0">
              <a:latin typeface="Verdana"/>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312812504" name="Titel 1" hidden="0"/>
          <p:cNvSpPr>
            <a:spLocks noGrp="1"/>
          </p:cNvSpPr>
          <p:nvPr isPhoto="0" userDrawn="0">
            <p:ph type="title" hasCustomPrompt="0"/>
          </p:nvPr>
        </p:nvSpPr>
        <p:spPr bwMode="auto">
          <a:xfrm>
            <a:off x="288000" y="620687"/>
            <a:ext cx="8064000" cy="720000"/>
          </a:xfrm>
        </p:spPr>
        <p:txBody>
          <a:bodyPr/>
          <a:lstStyle>
            <a:lvl1pPr algn="l">
              <a:defRPr sz="2400">
                <a:solidFill>
                  <a:schemeClr val="tx1"/>
                </a:solidFill>
                <a:latin typeface="Verdana"/>
              </a:defRPr>
            </a:lvl1pPr>
          </a:lstStyle>
          <a:p>
            <a:pPr>
              <a:defRPr/>
            </a:pPr>
            <a:r>
              <a:rPr lang="de-DE" sz="2400" b="0" i="0" u="none" strike="noStrike" cap="none" spc="0">
                <a:solidFill>
                  <a:schemeClr val="tx1"/>
                </a:solidFill>
                <a:latin typeface="Verdana"/>
                <a:ea typeface="Verdana"/>
                <a:cs typeface="Verdana"/>
              </a:rPr>
              <a:t>ROS</a:t>
            </a:r>
            <a:br>
              <a:rPr lang="de-DE" sz="2400" b="0" i="0" u="none" strike="noStrike" cap="none" spc="0">
                <a:solidFill>
                  <a:schemeClr val="tx1"/>
                </a:solidFill>
                <a:latin typeface="Verdana"/>
                <a:ea typeface="Verdana"/>
                <a:cs typeface="Verdana"/>
              </a:rPr>
            </a:br>
            <a:r>
              <a:rPr lang="de-DE" sz="2200" b="0" i="0" u="none" strike="noStrike" cap="none" spc="0">
                <a:solidFill>
                  <a:schemeClr val="tx1"/>
                </a:solidFill>
                <a:latin typeface="Verdana"/>
                <a:ea typeface="Verdana"/>
                <a:cs typeface="Verdana"/>
              </a:rPr>
              <a:t>Obstacle detection</a:t>
            </a:r>
            <a:endParaRPr sz="2200"/>
          </a:p>
        </p:txBody>
      </p:sp>
      <p:sp>
        <p:nvSpPr>
          <p:cNvPr id="510027515" name="Inhaltsplatzhalter 2" hidden="0"/>
          <p:cNvSpPr>
            <a:spLocks noGrp="1"/>
          </p:cNvSpPr>
          <p:nvPr isPhoto="0" userDrawn="0">
            <p:ph idx="1" hasCustomPrompt="0"/>
          </p:nvPr>
        </p:nvSpPr>
        <p:spPr bwMode="auto">
          <a:xfrm>
            <a:off x="288000" y="1555200"/>
            <a:ext cx="8064000" cy="4824000"/>
          </a:xfrm>
        </p:spPr>
        <p:txBody>
          <a:bodyPr/>
          <a:lstStyle>
            <a:lvl1pPr marL="0" indent="0">
              <a:spcBef>
                <a:spcPts val="0"/>
              </a:spcBef>
              <a:spcAft>
                <a:spcPts val="0"/>
              </a:spcAft>
              <a:buFontTx/>
              <a:buNone/>
              <a:defRPr sz="4800">
                <a:solidFill>
                  <a:schemeClr val="tx1"/>
                </a:solidFill>
                <a:latin typeface="Verdana"/>
              </a:defRPr>
            </a:lvl1pPr>
            <a:lvl2pPr marL="0" indent="0">
              <a:spcBef>
                <a:spcPts val="1999"/>
              </a:spcBef>
              <a:buNone/>
              <a:defRPr sz="2400">
                <a:solidFill>
                  <a:schemeClr val="tx1"/>
                </a:solidFill>
                <a:latin typeface="Verdana"/>
              </a:defRPr>
            </a:lvl2pPr>
            <a:lvl3pPr marL="723899" indent="-368299">
              <a:buFont typeface="Verdana"/>
              <a:buChar char="&gt;"/>
              <a:defRPr sz="2400">
                <a:solidFill>
                  <a:schemeClr val="tx1"/>
                </a:solidFill>
                <a:latin typeface="Verdana"/>
              </a:defRPr>
            </a:lvl3pPr>
            <a:lvl4pPr marL="0" indent="0">
              <a:spcBef>
                <a:spcPts val="1599"/>
              </a:spcBef>
              <a:buFontTx/>
              <a:buNone/>
              <a:defRPr sz="1600">
                <a:solidFill>
                  <a:schemeClr val="tx1"/>
                </a:solidFill>
                <a:latin typeface="Verdana"/>
              </a:defRPr>
            </a:lvl4pPr>
            <a:lvl5pPr marL="723899" indent="-368299">
              <a:buFont typeface="Verdana"/>
              <a:buChar char="&gt;"/>
              <a:defRPr sz="1600">
                <a:solidFill>
                  <a:schemeClr val="tx1"/>
                </a:solidFill>
                <a:latin typeface="Verdana"/>
              </a:defRPr>
            </a:lvl5pPr>
          </a:lstStyle>
          <a:p>
            <a:pPr>
              <a:defRPr/>
            </a:pPr>
            <a:r>
              <a:rPr sz="2800" b="0" i="0" u="none">
                <a:solidFill>
                  <a:srgbClr val="000000"/>
                </a:solidFill>
                <a:latin typeface="Arial"/>
                <a:ea typeface="Arial"/>
                <a:cs typeface="Arial"/>
              </a:rPr>
              <a:t>•</a:t>
            </a:r>
            <a:r>
              <a:rPr sz="2800" b="0" i="0" u="none">
                <a:solidFill>
                  <a:srgbClr val="000000"/>
                </a:solidFill>
                <a:latin typeface="Calibri"/>
                <a:ea typeface="Calibri"/>
                <a:cs typeface="Calibri"/>
              </a:rPr>
              <a:t> A Boolean variable is used and set to false if number of clusters are zero and true if its greater than zero.</a:t>
            </a:r>
            <a:endParaRPr sz="2800" b="0" i="0" u="none">
              <a:solidFill>
                <a:srgbClr val="000000"/>
              </a:solidFill>
              <a:latin typeface="Calibri"/>
              <a:ea typeface="Calibri"/>
              <a:cs typeface="Calibri"/>
            </a:endParaRPr>
          </a:p>
          <a:p>
            <a:pPr>
              <a:defRPr/>
            </a:pPr>
            <a:endParaRPr sz="2800" b="0" i="0" u="none">
              <a:solidFill>
                <a:srgbClr val="000000"/>
              </a:solidFill>
              <a:latin typeface="Calibri"/>
              <a:ea typeface="Calibri"/>
              <a:cs typeface="Calibri"/>
            </a:endParaRPr>
          </a:p>
          <a:p>
            <a:pPr>
              <a:defRPr/>
            </a:pPr>
            <a:r>
              <a:rPr sz="2800" b="0" i="0" u="none">
                <a:solidFill>
                  <a:srgbClr val="000000"/>
                </a:solidFill>
                <a:latin typeface="Arial"/>
                <a:ea typeface="Arial"/>
                <a:cs typeface="Arial"/>
              </a:rPr>
              <a:t>•</a:t>
            </a:r>
            <a:r>
              <a:rPr sz="2800" b="0" i="0" u="none">
                <a:solidFill>
                  <a:srgbClr val="000000"/>
                </a:solidFill>
                <a:latin typeface="Calibri"/>
                <a:ea typeface="Calibri"/>
                <a:cs typeface="Calibri"/>
              </a:rPr>
              <a:t> This</a:t>
            </a:r>
            <a:r>
              <a:rPr sz="2800" b="0" i="0" u="none">
                <a:solidFill>
                  <a:srgbClr val="000000"/>
                </a:solidFill>
                <a:latin typeface="Calibri"/>
                <a:ea typeface="Calibri"/>
                <a:cs typeface="Calibri"/>
              </a:rPr>
              <a:t> </a:t>
            </a:r>
            <a:r>
              <a:rPr sz="2800" b="0" i="0" u="none">
                <a:solidFill>
                  <a:srgbClr val="000000"/>
                </a:solidFill>
                <a:latin typeface="Calibri"/>
                <a:ea typeface="Calibri"/>
                <a:cs typeface="Calibri"/>
              </a:rPr>
              <a:t>was</a:t>
            </a:r>
            <a:r>
              <a:rPr sz="2800" b="0" i="0" u="none">
                <a:solidFill>
                  <a:srgbClr val="000000"/>
                </a:solidFill>
                <a:latin typeface="Calibri"/>
                <a:ea typeface="Calibri"/>
                <a:cs typeface="Calibri"/>
              </a:rPr>
              <a:t> </a:t>
            </a:r>
            <a:r>
              <a:rPr sz="2800" b="0" i="0" u="none">
                <a:solidFill>
                  <a:srgbClr val="000000"/>
                </a:solidFill>
                <a:latin typeface="Calibri"/>
                <a:ea typeface="Calibri"/>
                <a:cs typeface="Calibri"/>
              </a:rPr>
              <a:t>published</a:t>
            </a:r>
            <a:r>
              <a:rPr sz="2800" b="0" i="0" u="none">
                <a:solidFill>
                  <a:srgbClr val="000000"/>
                </a:solidFill>
                <a:latin typeface="Calibri"/>
                <a:ea typeface="Calibri"/>
                <a:cs typeface="Calibri"/>
              </a:rPr>
              <a:t> </a:t>
            </a:r>
            <a:r>
              <a:rPr sz="2800" b="0" i="0" u="none">
                <a:solidFill>
                  <a:srgbClr val="000000"/>
                </a:solidFill>
                <a:latin typeface="Calibri"/>
                <a:ea typeface="Calibri"/>
                <a:cs typeface="Calibri"/>
              </a:rPr>
              <a:t>on</a:t>
            </a:r>
            <a:r>
              <a:rPr sz="2800" b="0" i="0" u="none">
                <a:solidFill>
                  <a:srgbClr val="000000"/>
                </a:solidFill>
                <a:latin typeface="Calibri"/>
                <a:ea typeface="Calibri"/>
                <a:cs typeface="Calibri"/>
              </a:rPr>
              <a:t> </a:t>
            </a:r>
            <a:r>
              <a:rPr sz="2800" b="0" i="0" u="none">
                <a:solidFill>
                  <a:srgbClr val="000000"/>
                </a:solidFill>
                <a:latin typeface="Calibri"/>
                <a:ea typeface="Calibri"/>
                <a:cs typeface="Calibri"/>
              </a:rPr>
              <a:t>a</a:t>
            </a:r>
            <a:r>
              <a:rPr sz="2800" b="0" i="0" u="none">
                <a:solidFill>
                  <a:srgbClr val="000000"/>
                </a:solidFill>
                <a:latin typeface="Calibri"/>
                <a:ea typeface="Calibri"/>
                <a:cs typeface="Calibri"/>
              </a:rPr>
              <a:t> </a:t>
            </a:r>
            <a:r>
              <a:rPr sz="2800" b="0" i="0" u="none">
                <a:solidFill>
                  <a:srgbClr val="000000"/>
                </a:solidFill>
                <a:latin typeface="Calibri"/>
                <a:ea typeface="Calibri"/>
                <a:cs typeface="Calibri"/>
              </a:rPr>
              <a:t>topic and a subscriber to this topic was used to send messages regarding the presence of obstacles</a:t>
            </a:r>
            <a:endParaRPr sz="2800" b="0" i="0" u="none">
              <a:solidFill>
                <a:srgbClr val="000000"/>
              </a:solidFill>
              <a:latin typeface="Calibri"/>
              <a:ea typeface="Calibri"/>
              <a:cs typeface="Calibri"/>
            </a:endParaRPr>
          </a:p>
        </p:txBody>
      </p:sp>
      <p:sp>
        <p:nvSpPr>
          <p:cNvPr id="652918881" name="Datumsplatzhalter 16" hidden="0"/>
          <p:cNvSpPr>
            <a:spLocks noGrp="1"/>
          </p:cNvSpPr>
          <p:nvPr isPhoto="0" userDrawn="0">
            <p:ph type="dt" sz="half" idx="10" hasCustomPrompt="0"/>
          </p:nvPr>
        </p:nvSpPr>
        <p:spPr bwMode="auto"/>
        <p:txBody>
          <a:bodyPr/>
          <a:lstStyle>
            <a:lvl1pPr>
              <a:defRPr>
                <a:solidFill>
                  <a:schemeClr val="tx1"/>
                </a:solidFill>
              </a:defRPr>
            </a:lvl1pPr>
          </a:lstStyle>
          <a:p>
            <a:pPr>
              <a:defRPr/>
            </a:pPr>
            <a:r>
              <a:rPr lang="de-DE"/>
              <a:t>02.03.2011  |</a:t>
            </a:r>
            <a:endParaRPr lang="de-DE"/>
          </a:p>
        </p:txBody>
      </p:sp>
      <p:sp>
        <p:nvSpPr>
          <p:cNvPr id="127376188" name="Foliennummernplatzhalter 17" hidden="0"/>
          <p:cNvSpPr>
            <a:spLocks noGrp="1"/>
          </p:cNvSpPr>
          <p:nvPr isPhoto="0" userDrawn="0">
            <p:ph type="sldNum" sz="quarter" idx="11" hasCustomPrompt="0"/>
          </p:nvPr>
        </p:nvSpPr>
        <p:spPr bwMode="auto"/>
        <p:txBody>
          <a:bodyPr/>
          <a:lstStyle>
            <a:lvl1pPr>
              <a:defRPr/>
            </a:lvl1pPr>
          </a:lstStyle>
          <a:p>
            <a:pPr>
              <a:defRPr/>
            </a:pPr>
            <a:fld id="{13B9A549-2E47-3DA2-BA95-6A1EEB8FB3AD}" type="slidenum">
              <a:rPr lang="de-DE"/>
              <a:t/>
            </a:fld>
            <a:endParaRPr lang="de-DE"/>
          </a:p>
        </p:txBody>
      </p:sp>
      <p:sp>
        <p:nvSpPr>
          <p:cNvPr id="929909940" name="Fußzeilenplatzhalter 18" hidden="0"/>
          <p:cNvSpPr>
            <a:spLocks noGrp="1"/>
          </p:cNvSpPr>
          <p:nvPr isPhoto="0" userDrawn="0">
            <p:ph type="ftr" sz="quarter" idx="12" hasCustomPrompt="0"/>
          </p:nvPr>
        </p:nvSpPr>
        <p:spPr bwMode="auto"/>
        <p:txBody>
          <a:bodyPr/>
          <a:lstStyle>
            <a:lvl1pPr>
              <a:defRPr>
                <a:solidFill>
                  <a:schemeClr val="tx1"/>
                </a:solidFill>
              </a:defRPr>
            </a:lvl1pPr>
          </a:lstStyle>
          <a:p>
            <a:pPr>
              <a:defRPr/>
            </a:pPr>
            <a:r>
              <a:rPr lang="de-DE"/>
              <a:t>© FH AACHEN</a:t>
            </a:r>
            <a:r>
              <a:rPr lang="de-DE" b="0"/>
              <a:t>  </a:t>
            </a:r>
            <a:endParaRPr/>
          </a:p>
        </p:txBody>
      </p:sp>
      <p:sp>
        <p:nvSpPr>
          <p:cNvPr id="975168844" name="" hidden="0"/>
          <p:cNvSpPr/>
          <p:nvPr isPhoto="0" userDrawn="0"/>
        </p:nvSpPr>
        <p:spPr bwMode="auto">
          <a:xfrm>
            <a:off x="1856934" y="4560551"/>
            <a:ext cx="254916" cy="365795"/>
          </a:xfrm>
        </p:spPr>
        <p:txBody>
          <a:bodyPr rot="0" spcFirstLastPara="0" vertOverflow="overflow" horzOverflow="clip" vert="horz" wrap="square" lIns="91440" tIns="45720" rIns="91440" bIns="45720" numCol="1" spcCol="0" rtlCol="0" fromWordArt="0" anchor="t" anchorCtr="0" forceAA="0" upright="0" compatLnSpc="1">
            <a:prstTxWarp prst="textNoShape"/>
            <a:spAutoFit/>
          </a:bodyPr>
          <a:p>
            <a:pPr>
              <a:defRPr/>
            </a:pP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11624532" name="Titel 1" hidden="0"/>
          <p:cNvSpPr>
            <a:spLocks noGrp="1"/>
          </p:cNvSpPr>
          <p:nvPr isPhoto="0" userDrawn="0">
            <p:ph type="title" hasCustomPrompt="0"/>
          </p:nvPr>
        </p:nvSpPr>
        <p:spPr bwMode="auto">
          <a:xfrm>
            <a:off x="288000" y="620687"/>
            <a:ext cx="8064000" cy="720000"/>
          </a:xfrm>
        </p:spPr>
        <p:txBody>
          <a:bodyPr/>
          <a:lstStyle>
            <a:lvl1pPr algn="l">
              <a:defRPr sz="2400">
                <a:solidFill>
                  <a:schemeClr val="tx1"/>
                </a:solidFill>
                <a:latin typeface="Verdana"/>
              </a:defRPr>
            </a:lvl1pPr>
          </a:lstStyle>
          <a:p>
            <a:pPr>
              <a:defRPr/>
            </a:pPr>
            <a:r>
              <a:rPr/>
              <a:t>ROS</a:t>
            </a:r>
            <a:br>
              <a:rPr/>
            </a:br>
            <a:r>
              <a:rPr sz="2200"/>
              <a:t>Line following</a:t>
            </a:r>
            <a:endParaRPr sz="2200"/>
          </a:p>
        </p:txBody>
      </p:sp>
      <p:sp>
        <p:nvSpPr>
          <p:cNvPr id="2072659043" name="Inhaltsplatzhalter 2" hidden="0"/>
          <p:cNvSpPr>
            <a:spLocks noGrp="1"/>
          </p:cNvSpPr>
          <p:nvPr isPhoto="0" userDrawn="0">
            <p:ph idx="1" hasCustomPrompt="0"/>
          </p:nvPr>
        </p:nvSpPr>
        <p:spPr bwMode="auto">
          <a:xfrm>
            <a:off x="288000" y="1555200"/>
            <a:ext cx="8064000" cy="4824000"/>
          </a:xfrm>
        </p:spPr>
        <p:txBody>
          <a:bodyPr/>
          <a:lstStyle>
            <a:lvl1pPr marL="0" indent="0">
              <a:spcBef>
                <a:spcPts val="0"/>
              </a:spcBef>
              <a:spcAft>
                <a:spcPts val="0"/>
              </a:spcAft>
              <a:buFontTx/>
              <a:buNone/>
              <a:defRPr sz="4800">
                <a:solidFill>
                  <a:schemeClr val="tx1"/>
                </a:solidFill>
                <a:latin typeface="Verdana"/>
              </a:defRPr>
            </a:lvl1pPr>
            <a:lvl2pPr marL="0" indent="0">
              <a:spcBef>
                <a:spcPts val="1999"/>
              </a:spcBef>
              <a:buNone/>
              <a:defRPr sz="2400">
                <a:solidFill>
                  <a:schemeClr val="tx1"/>
                </a:solidFill>
                <a:latin typeface="Verdana"/>
              </a:defRPr>
            </a:lvl2pPr>
            <a:lvl3pPr marL="723899" indent="-368299">
              <a:buFont typeface="Verdana"/>
              <a:buChar char="&gt;"/>
              <a:defRPr sz="2400">
                <a:solidFill>
                  <a:schemeClr val="tx1"/>
                </a:solidFill>
                <a:latin typeface="Verdana"/>
              </a:defRPr>
            </a:lvl3pPr>
            <a:lvl4pPr marL="0" indent="0">
              <a:spcBef>
                <a:spcPts val="1599"/>
              </a:spcBef>
              <a:buFontTx/>
              <a:buNone/>
              <a:defRPr sz="1600">
                <a:solidFill>
                  <a:schemeClr val="tx1"/>
                </a:solidFill>
                <a:latin typeface="Verdana"/>
              </a:defRPr>
            </a:lvl4pPr>
            <a:lvl5pPr marL="723899" indent="-368299">
              <a:buFont typeface="Verdana"/>
              <a:buChar char="&gt;"/>
              <a:defRPr sz="1600">
                <a:solidFill>
                  <a:schemeClr val="tx1"/>
                </a:solidFill>
                <a:latin typeface="Verdana"/>
              </a:defRPr>
            </a:lvl5pPr>
          </a:lstStyle>
          <a:p>
            <a:pPr marL="349965" indent="-349965">
              <a:buFont typeface="Arial"/>
              <a:buChar char="•"/>
              <a:defRPr/>
            </a:pPr>
            <a:r>
              <a:rPr sz="2400"/>
              <a:t>Since 3D camera was used for Obstacle detection, it was also tested if it can work for line following.</a:t>
            </a:r>
            <a:endParaRPr sz="2400"/>
          </a:p>
          <a:p>
            <a:pPr marL="349965" indent="-349965">
              <a:buFont typeface="Arial"/>
              <a:buChar char="•"/>
              <a:defRPr/>
            </a:pPr>
            <a:r>
              <a:rPr sz="2400"/>
              <a:t>The OpenCV version that is supported with ROS melodic was installed on ODROID.</a:t>
            </a:r>
            <a:endParaRPr sz="2400"/>
          </a:p>
          <a:p>
            <a:pPr marL="349965" indent="-349965">
              <a:buFont typeface="Arial"/>
              <a:buChar char="•"/>
              <a:defRPr/>
            </a:pPr>
            <a:r>
              <a:rPr sz="2400"/>
              <a:t>Image processing of the amplitude stream was carried out using the HSV filtering and masking to detect the line.</a:t>
            </a:r>
            <a:endParaRPr sz="2400"/>
          </a:p>
        </p:txBody>
      </p:sp>
      <p:sp>
        <p:nvSpPr>
          <p:cNvPr id="944758419" name="Datumsplatzhalter 16" hidden="0"/>
          <p:cNvSpPr>
            <a:spLocks noGrp="1"/>
          </p:cNvSpPr>
          <p:nvPr isPhoto="0" userDrawn="0">
            <p:ph type="dt" sz="half" idx="10" hasCustomPrompt="0"/>
          </p:nvPr>
        </p:nvSpPr>
        <p:spPr bwMode="auto"/>
        <p:txBody>
          <a:bodyPr/>
          <a:lstStyle>
            <a:lvl1pPr>
              <a:defRPr>
                <a:solidFill>
                  <a:schemeClr val="tx1"/>
                </a:solidFill>
              </a:defRPr>
            </a:lvl1pPr>
          </a:lstStyle>
          <a:p>
            <a:pPr>
              <a:defRPr/>
            </a:pPr>
            <a:r>
              <a:rPr lang="de-DE"/>
              <a:t>02.03.2011  |</a:t>
            </a:r>
            <a:endParaRPr lang="de-DE"/>
          </a:p>
        </p:txBody>
      </p:sp>
      <p:sp>
        <p:nvSpPr>
          <p:cNvPr id="1266587763" name="Foliennummernplatzhalter 17" hidden="0"/>
          <p:cNvSpPr>
            <a:spLocks noGrp="1"/>
          </p:cNvSpPr>
          <p:nvPr isPhoto="0" userDrawn="0">
            <p:ph type="sldNum" sz="quarter" idx="11" hasCustomPrompt="0"/>
          </p:nvPr>
        </p:nvSpPr>
        <p:spPr bwMode="auto"/>
        <p:txBody>
          <a:bodyPr/>
          <a:lstStyle>
            <a:lvl1pPr>
              <a:defRPr/>
            </a:lvl1pPr>
          </a:lstStyle>
          <a:p>
            <a:pPr>
              <a:defRPr/>
            </a:pPr>
            <a:fld id="{603C38D0-8350-7FCA-E410-92D5BB22C775}" type="slidenum">
              <a:rPr lang="de-DE"/>
              <a:t/>
            </a:fld>
            <a:endParaRPr lang="de-DE"/>
          </a:p>
        </p:txBody>
      </p:sp>
      <p:sp>
        <p:nvSpPr>
          <p:cNvPr id="1186414808" name="Fußzeilenplatzhalter 18" hidden="0"/>
          <p:cNvSpPr>
            <a:spLocks noGrp="1"/>
          </p:cNvSpPr>
          <p:nvPr isPhoto="0" userDrawn="0">
            <p:ph type="ftr" sz="quarter" idx="12" hasCustomPrompt="0"/>
          </p:nvPr>
        </p:nvSpPr>
        <p:spPr bwMode="auto"/>
        <p:txBody>
          <a:bodyPr/>
          <a:lstStyle>
            <a:lvl1pPr>
              <a:defRPr>
                <a:solidFill>
                  <a:schemeClr val="tx1"/>
                </a:solidFill>
              </a:defRPr>
            </a:lvl1pPr>
          </a:lstStyle>
          <a:p>
            <a:pPr>
              <a:defRPr/>
            </a:pPr>
            <a:r>
              <a:rPr lang="de-DE"/>
              <a:t>© FH AACHEN</a:t>
            </a:r>
            <a:r>
              <a:rPr lang="de-DE" b="0"/>
              <a:t>  </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877929160" name="Titel 1" hidden="0"/>
          <p:cNvSpPr>
            <a:spLocks noGrp="1"/>
          </p:cNvSpPr>
          <p:nvPr isPhoto="0" userDrawn="0">
            <p:ph type="title" hasCustomPrompt="0"/>
          </p:nvPr>
        </p:nvSpPr>
        <p:spPr bwMode="auto">
          <a:xfrm>
            <a:off x="288000" y="620687"/>
            <a:ext cx="8064000" cy="720000"/>
          </a:xfrm>
        </p:spPr>
        <p:txBody>
          <a:bodyPr/>
          <a:lstStyle>
            <a:lvl1pPr algn="l">
              <a:defRPr sz="2400">
                <a:solidFill>
                  <a:schemeClr val="tx1"/>
                </a:solidFill>
                <a:latin typeface="Verdana"/>
              </a:defRPr>
            </a:lvl1pPr>
          </a:lstStyle>
          <a:p>
            <a:pPr>
              <a:defRPr/>
            </a:pPr>
            <a:r>
              <a:rPr/>
              <a:t>ROS</a:t>
            </a:r>
            <a:br>
              <a:rPr/>
            </a:br>
            <a:r>
              <a:rPr sz="2200"/>
              <a:t>Line following</a:t>
            </a:r>
            <a:endParaRPr sz="2200"/>
          </a:p>
        </p:txBody>
      </p:sp>
      <p:sp>
        <p:nvSpPr>
          <p:cNvPr id="841326059" name="Inhaltsplatzhalter 2" hidden="0"/>
          <p:cNvSpPr>
            <a:spLocks noGrp="1"/>
          </p:cNvSpPr>
          <p:nvPr isPhoto="0" userDrawn="0">
            <p:ph idx="1" hasCustomPrompt="0"/>
          </p:nvPr>
        </p:nvSpPr>
        <p:spPr bwMode="auto">
          <a:xfrm>
            <a:off x="288000" y="1555200"/>
            <a:ext cx="8064000" cy="4824000"/>
          </a:xfrm>
        </p:spPr>
        <p:txBody>
          <a:bodyPr/>
          <a:lstStyle>
            <a:lvl1pPr marL="0" indent="0">
              <a:spcBef>
                <a:spcPts val="0"/>
              </a:spcBef>
              <a:spcAft>
                <a:spcPts val="0"/>
              </a:spcAft>
              <a:buFontTx/>
              <a:buNone/>
              <a:defRPr sz="4800">
                <a:solidFill>
                  <a:schemeClr val="tx1"/>
                </a:solidFill>
                <a:latin typeface="Verdana"/>
              </a:defRPr>
            </a:lvl1pPr>
            <a:lvl2pPr marL="0" indent="0">
              <a:spcBef>
                <a:spcPts val="1999"/>
              </a:spcBef>
              <a:buNone/>
              <a:defRPr sz="2400">
                <a:solidFill>
                  <a:schemeClr val="tx1"/>
                </a:solidFill>
                <a:latin typeface="Verdana"/>
              </a:defRPr>
            </a:lvl2pPr>
            <a:lvl3pPr marL="723899" indent="-368299">
              <a:buFont typeface="Verdana"/>
              <a:buChar char="&gt;"/>
              <a:defRPr sz="2400">
                <a:solidFill>
                  <a:schemeClr val="tx1"/>
                </a:solidFill>
                <a:latin typeface="Verdana"/>
              </a:defRPr>
            </a:lvl3pPr>
            <a:lvl4pPr marL="0" indent="0">
              <a:spcBef>
                <a:spcPts val="1599"/>
              </a:spcBef>
              <a:buFontTx/>
              <a:buNone/>
              <a:defRPr sz="1600">
                <a:solidFill>
                  <a:schemeClr val="tx1"/>
                </a:solidFill>
                <a:latin typeface="Verdana"/>
              </a:defRPr>
            </a:lvl4pPr>
            <a:lvl5pPr marL="723899" indent="-368299">
              <a:buFont typeface="Verdana"/>
              <a:buChar char="&gt;"/>
              <a:defRPr sz="1600">
                <a:solidFill>
                  <a:schemeClr val="tx1"/>
                </a:solidFill>
                <a:latin typeface="Verdana"/>
              </a:defRPr>
            </a:lvl5pPr>
          </a:lstStyle>
          <a:p>
            <a:pPr>
              <a:defRPr/>
            </a:pPr>
            <a:endParaRPr/>
          </a:p>
        </p:txBody>
      </p:sp>
      <p:sp>
        <p:nvSpPr>
          <p:cNvPr id="1533639422" name="Datumsplatzhalter 16" hidden="0"/>
          <p:cNvSpPr>
            <a:spLocks noGrp="1"/>
          </p:cNvSpPr>
          <p:nvPr isPhoto="0" userDrawn="0">
            <p:ph type="dt" sz="half" idx="10" hasCustomPrompt="0"/>
          </p:nvPr>
        </p:nvSpPr>
        <p:spPr bwMode="auto"/>
        <p:txBody>
          <a:bodyPr/>
          <a:lstStyle>
            <a:lvl1pPr>
              <a:defRPr>
                <a:solidFill>
                  <a:schemeClr val="tx1"/>
                </a:solidFill>
              </a:defRPr>
            </a:lvl1pPr>
          </a:lstStyle>
          <a:p>
            <a:pPr>
              <a:defRPr/>
            </a:pPr>
            <a:r>
              <a:rPr lang="de-DE"/>
              <a:t>02.03.2011  |</a:t>
            </a:r>
            <a:endParaRPr lang="de-DE"/>
          </a:p>
        </p:txBody>
      </p:sp>
      <p:sp>
        <p:nvSpPr>
          <p:cNvPr id="2126550031" name="Foliennummernplatzhalter 17" hidden="0"/>
          <p:cNvSpPr>
            <a:spLocks noGrp="1"/>
          </p:cNvSpPr>
          <p:nvPr isPhoto="0" userDrawn="0">
            <p:ph type="sldNum" sz="quarter" idx="11" hasCustomPrompt="0"/>
          </p:nvPr>
        </p:nvSpPr>
        <p:spPr bwMode="auto"/>
        <p:txBody>
          <a:bodyPr/>
          <a:lstStyle>
            <a:lvl1pPr>
              <a:defRPr/>
            </a:lvl1pPr>
          </a:lstStyle>
          <a:p>
            <a:pPr>
              <a:defRPr/>
            </a:pPr>
            <a:fld id="{963080BD-0FCD-3B15-922E-BC7E1E72967A}" type="slidenum">
              <a:rPr lang="de-DE"/>
              <a:t/>
            </a:fld>
            <a:endParaRPr lang="de-DE"/>
          </a:p>
        </p:txBody>
      </p:sp>
      <p:sp>
        <p:nvSpPr>
          <p:cNvPr id="1119602785" name="Fußzeilenplatzhalter 18" hidden="0"/>
          <p:cNvSpPr>
            <a:spLocks noGrp="1"/>
          </p:cNvSpPr>
          <p:nvPr isPhoto="0" userDrawn="0">
            <p:ph type="ftr" sz="quarter" idx="12" hasCustomPrompt="0"/>
          </p:nvPr>
        </p:nvSpPr>
        <p:spPr bwMode="auto"/>
        <p:txBody>
          <a:bodyPr/>
          <a:lstStyle>
            <a:lvl1pPr>
              <a:defRPr>
                <a:solidFill>
                  <a:schemeClr val="tx1"/>
                </a:solidFill>
              </a:defRPr>
            </a:lvl1pPr>
          </a:lstStyle>
          <a:p>
            <a:pPr>
              <a:defRPr/>
            </a:pPr>
            <a:r>
              <a:rPr lang="de-DE"/>
              <a:t>© FH AACHEN</a:t>
            </a:r>
            <a:r>
              <a:rPr lang="de-DE" b="0"/>
              <a:t>  </a:t>
            </a:r>
            <a:endParaRPr/>
          </a:p>
        </p:txBody>
      </p:sp>
      <p:pic>
        <p:nvPicPr>
          <p:cNvPr id="1383553819" name="Picture 391" descr="A picture containing dark, light, night, silhouette&#10;&#10;Description automatically generated" hidden="0"/>
          <p:cNvPicPr>
            <a:picLocks noChangeAspect="1"/>
          </p:cNvPicPr>
          <p:nvPr isPhoto="0" userDrawn="0"/>
        </p:nvPicPr>
        <p:blipFill>
          <a:blip r:embed="rId2"/>
          <a:stretch/>
        </p:blipFill>
        <p:spPr bwMode="auto">
          <a:xfrm flipH="0" flipV="0">
            <a:off x="288000" y="1749999"/>
            <a:ext cx="3668749" cy="2409250"/>
          </a:xfrm>
          <a:prstGeom prst="rect">
            <a:avLst/>
          </a:prstGeom>
          <a:noFill/>
        </p:spPr>
      </p:pic>
      <p:sp>
        <p:nvSpPr>
          <p:cNvPr id="1653480763" name="" hidden="0"/>
          <p:cNvSpPr txBox="1"/>
          <p:nvPr isPhoto="0" userDrawn="0"/>
        </p:nvSpPr>
        <p:spPr bwMode="auto">
          <a:xfrm flipH="0" flipV="0">
            <a:off x="-60491" y="4194749"/>
            <a:ext cx="4365732" cy="822995"/>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lgn="ctr">
              <a:defRPr/>
            </a:pPr>
            <a:r>
              <a:rPr sz="2400">
                <a:latin typeface="Verdana"/>
                <a:ea typeface="Verdana"/>
                <a:cs typeface="Verdana"/>
              </a:rPr>
              <a:t>Amplitude stream from IFM 3D camera</a:t>
            </a:r>
            <a:endParaRPr sz="2400">
              <a:latin typeface="Verdana"/>
              <a:ea typeface="Verdana"/>
              <a:cs typeface="Verdana"/>
            </a:endParaRPr>
          </a:p>
        </p:txBody>
      </p:sp>
      <p:pic>
        <p:nvPicPr>
          <p:cNvPr id="1587664778" name="Picture 393" descr="Logo&#10;&#10;Description automatically generated" hidden="0"/>
          <p:cNvPicPr>
            <a:picLocks noChangeAspect="1"/>
          </p:cNvPicPr>
          <p:nvPr isPhoto="0" userDrawn="0"/>
        </p:nvPicPr>
        <p:blipFill>
          <a:blip r:embed="rId3"/>
          <a:stretch/>
        </p:blipFill>
        <p:spPr bwMode="auto">
          <a:xfrm flipH="0" flipV="0">
            <a:off x="4428226" y="1749999"/>
            <a:ext cx="3766448" cy="2444749"/>
          </a:xfrm>
          <a:prstGeom prst="rect">
            <a:avLst/>
          </a:prstGeom>
          <a:noFill/>
        </p:spPr>
      </p:pic>
      <p:sp>
        <p:nvSpPr>
          <p:cNvPr id="1756521791" name="" hidden="0"/>
          <p:cNvSpPr txBox="1"/>
          <p:nvPr isPhoto="0" userDrawn="0"/>
        </p:nvSpPr>
        <p:spPr bwMode="auto">
          <a:xfrm flipH="0" flipV="0">
            <a:off x="4525999" y="4254499"/>
            <a:ext cx="3818223" cy="822996"/>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lgn="ctr">
              <a:defRPr/>
            </a:pPr>
            <a:r>
              <a:rPr sz="2400"/>
              <a:t>Image after HSV filtering and masking</a:t>
            </a:r>
            <a:endParaRPr sz="2400">
              <a:latin typeface="Verdana"/>
              <a:ea typeface="Verdana"/>
              <a:cs typeface="Verdana"/>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833306427" name="Titel 1" hidden="0"/>
          <p:cNvSpPr>
            <a:spLocks noGrp="1"/>
          </p:cNvSpPr>
          <p:nvPr isPhoto="0" userDrawn="0">
            <p:ph type="title" hasCustomPrompt="0"/>
          </p:nvPr>
        </p:nvSpPr>
        <p:spPr bwMode="auto">
          <a:xfrm>
            <a:off x="288000" y="620687"/>
            <a:ext cx="8064000" cy="720000"/>
          </a:xfrm>
        </p:spPr>
        <p:txBody>
          <a:bodyPr/>
          <a:lstStyle>
            <a:lvl1pPr algn="l">
              <a:defRPr sz="2400">
                <a:solidFill>
                  <a:schemeClr val="tx1"/>
                </a:solidFill>
                <a:latin typeface="Verdana"/>
              </a:defRPr>
            </a:lvl1pPr>
          </a:lstStyle>
          <a:p>
            <a:pPr>
              <a:defRPr/>
            </a:pPr>
            <a:r>
              <a:rPr/>
              <a:t>ROS</a:t>
            </a:r>
            <a:br>
              <a:rPr/>
            </a:br>
            <a:r>
              <a:rPr sz="2200"/>
              <a:t>Line following</a:t>
            </a:r>
            <a:endParaRPr/>
          </a:p>
        </p:txBody>
      </p:sp>
      <p:sp>
        <p:nvSpPr>
          <p:cNvPr id="1181991933" name="Inhaltsplatzhalter 2" hidden="0"/>
          <p:cNvSpPr>
            <a:spLocks noGrp="1"/>
          </p:cNvSpPr>
          <p:nvPr isPhoto="0" userDrawn="0">
            <p:ph idx="1" hasCustomPrompt="0"/>
          </p:nvPr>
        </p:nvSpPr>
        <p:spPr bwMode="auto">
          <a:xfrm>
            <a:off x="288000" y="1555200"/>
            <a:ext cx="8064000" cy="4824000"/>
          </a:xfrm>
        </p:spPr>
        <p:txBody>
          <a:bodyPr/>
          <a:lstStyle>
            <a:lvl1pPr marL="0" indent="0">
              <a:spcBef>
                <a:spcPts val="0"/>
              </a:spcBef>
              <a:spcAft>
                <a:spcPts val="0"/>
              </a:spcAft>
              <a:buFontTx/>
              <a:buNone/>
              <a:defRPr sz="4800">
                <a:solidFill>
                  <a:schemeClr val="tx1"/>
                </a:solidFill>
                <a:latin typeface="Verdana"/>
              </a:defRPr>
            </a:lvl1pPr>
            <a:lvl2pPr marL="0" indent="0">
              <a:spcBef>
                <a:spcPts val="1999"/>
              </a:spcBef>
              <a:buNone/>
              <a:defRPr sz="2400">
                <a:solidFill>
                  <a:schemeClr val="tx1"/>
                </a:solidFill>
                <a:latin typeface="Verdana"/>
              </a:defRPr>
            </a:lvl2pPr>
            <a:lvl3pPr marL="723899" indent="-368299">
              <a:buFont typeface="Verdana"/>
              <a:buChar char="&gt;"/>
              <a:defRPr sz="2400">
                <a:solidFill>
                  <a:schemeClr val="tx1"/>
                </a:solidFill>
                <a:latin typeface="Verdana"/>
              </a:defRPr>
            </a:lvl3pPr>
            <a:lvl4pPr marL="0" indent="0">
              <a:spcBef>
                <a:spcPts val="1599"/>
              </a:spcBef>
              <a:buFontTx/>
              <a:buNone/>
              <a:defRPr sz="1600">
                <a:solidFill>
                  <a:schemeClr val="tx1"/>
                </a:solidFill>
                <a:latin typeface="Verdana"/>
              </a:defRPr>
            </a:lvl4pPr>
            <a:lvl5pPr marL="723899" indent="-368299">
              <a:buFont typeface="Verdana"/>
              <a:buChar char="&gt;"/>
              <a:defRPr sz="1600">
                <a:solidFill>
                  <a:schemeClr val="tx1"/>
                </a:solidFill>
                <a:latin typeface="Verdana"/>
              </a:defRPr>
            </a:lvl5pPr>
          </a:lstStyle>
          <a:p>
            <a:pPr>
              <a:defRPr/>
            </a:pPr>
            <a:r>
              <a:rPr sz="2400"/>
              <a:t>Issues</a:t>
            </a:r>
            <a:endParaRPr sz="2400"/>
          </a:p>
          <a:p>
            <a:pPr marL="349965" indent="-349965">
              <a:buFont typeface="Arial"/>
              <a:buChar char="•"/>
              <a:defRPr/>
            </a:pPr>
            <a:r>
              <a:rPr lang="en-IN" sz="2400"/>
              <a:t>The further objects were not in the image and appeared to be black and hence the HSV masking was also done for that part of the image.</a:t>
            </a:r>
            <a:endParaRPr sz="2400"/>
          </a:p>
          <a:p>
            <a:pPr marL="349965" indent="-349965">
              <a:buFont typeface="Arial"/>
              <a:buChar char="•"/>
              <a:defRPr/>
            </a:pPr>
            <a:r>
              <a:rPr lang="en-IN" sz="2400"/>
              <a:t>The IFM 3D camera gives a point cloud image and not the regular optical or RGB image to work with for image processing.</a:t>
            </a:r>
            <a:endParaRPr lang="en-IN" sz="2400"/>
          </a:p>
          <a:p>
            <a:pPr>
              <a:defRPr/>
            </a:pPr>
            <a:endParaRPr lang="en-IN" sz="2400"/>
          </a:p>
          <a:p>
            <a:pPr>
              <a:defRPr/>
            </a:pPr>
            <a:endParaRPr lang="en-IN" sz="2400"/>
          </a:p>
        </p:txBody>
      </p:sp>
      <p:sp>
        <p:nvSpPr>
          <p:cNvPr id="1986679603" name="Datumsplatzhalter 16" hidden="0"/>
          <p:cNvSpPr>
            <a:spLocks noGrp="1"/>
          </p:cNvSpPr>
          <p:nvPr isPhoto="0" userDrawn="0">
            <p:ph type="dt" sz="half" idx="10" hasCustomPrompt="0"/>
          </p:nvPr>
        </p:nvSpPr>
        <p:spPr bwMode="auto"/>
        <p:txBody>
          <a:bodyPr/>
          <a:lstStyle>
            <a:lvl1pPr>
              <a:defRPr>
                <a:solidFill>
                  <a:schemeClr val="tx1"/>
                </a:solidFill>
              </a:defRPr>
            </a:lvl1pPr>
          </a:lstStyle>
          <a:p>
            <a:pPr>
              <a:defRPr/>
            </a:pPr>
            <a:r>
              <a:rPr lang="de-DE"/>
              <a:t>02.03.2011  |</a:t>
            </a:r>
            <a:endParaRPr lang="de-DE"/>
          </a:p>
        </p:txBody>
      </p:sp>
      <p:sp>
        <p:nvSpPr>
          <p:cNvPr id="795099574" name="Foliennummernplatzhalter 17" hidden="0"/>
          <p:cNvSpPr>
            <a:spLocks noGrp="1"/>
          </p:cNvSpPr>
          <p:nvPr isPhoto="0" userDrawn="0">
            <p:ph type="sldNum" sz="quarter" idx="11" hasCustomPrompt="0"/>
          </p:nvPr>
        </p:nvSpPr>
        <p:spPr bwMode="auto"/>
        <p:txBody>
          <a:bodyPr/>
          <a:lstStyle>
            <a:lvl1pPr>
              <a:defRPr/>
            </a:lvl1pPr>
          </a:lstStyle>
          <a:p>
            <a:pPr>
              <a:defRPr/>
            </a:pPr>
            <a:fld id="{E6FEDC1A-A597-0A83-E8DC-DCDBF0AA9933}" type="slidenum">
              <a:rPr lang="de-DE"/>
              <a:t/>
            </a:fld>
            <a:endParaRPr lang="de-DE"/>
          </a:p>
        </p:txBody>
      </p:sp>
      <p:sp>
        <p:nvSpPr>
          <p:cNvPr id="1250907099" name="Fußzeilenplatzhalter 18" hidden="0"/>
          <p:cNvSpPr>
            <a:spLocks noGrp="1"/>
          </p:cNvSpPr>
          <p:nvPr isPhoto="0" userDrawn="0">
            <p:ph type="ftr" sz="quarter" idx="12" hasCustomPrompt="0"/>
          </p:nvPr>
        </p:nvSpPr>
        <p:spPr bwMode="auto"/>
        <p:txBody>
          <a:bodyPr/>
          <a:lstStyle>
            <a:lvl1pPr>
              <a:defRPr>
                <a:solidFill>
                  <a:schemeClr val="tx1"/>
                </a:solidFill>
              </a:defRPr>
            </a:lvl1pPr>
          </a:lstStyle>
          <a:p>
            <a:pPr>
              <a:defRPr/>
            </a:pPr>
            <a:r>
              <a:rPr lang="de-DE"/>
              <a:t>© FH AACHEN</a:t>
            </a:r>
            <a:r>
              <a:rPr lang="de-DE" b="0"/>
              <a:t>  </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351203891" name="Titel 1" hidden="0"/>
          <p:cNvSpPr>
            <a:spLocks noGrp="1"/>
          </p:cNvSpPr>
          <p:nvPr isPhoto="0" userDrawn="0">
            <p:ph type="title" hasCustomPrompt="0"/>
          </p:nvPr>
        </p:nvSpPr>
        <p:spPr bwMode="auto">
          <a:xfrm>
            <a:off x="288000" y="620687"/>
            <a:ext cx="8064000" cy="720000"/>
          </a:xfrm>
        </p:spPr>
        <p:txBody>
          <a:bodyPr/>
          <a:lstStyle>
            <a:lvl1pPr algn="l">
              <a:defRPr sz="2400">
                <a:solidFill>
                  <a:schemeClr val="tx1"/>
                </a:solidFill>
                <a:latin typeface="Verdana"/>
              </a:defRPr>
            </a:lvl1pPr>
          </a:lstStyle>
          <a:p>
            <a:pPr>
              <a:defRPr/>
            </a:pPr>
            <a:r>
              <a:rPr/>
              <a:t>ROS</a:t>
            </a:r>
            <a:br>
              <a:rPr/>
            </a:br>
            <a:r>
              <a:rPr sz="2200"/>
              <a:t>Line following</a:t>
            </a:r>
            <a:endParaRPr sz="2200"/>
          </a:p>
        </p:txBody>
      </p:sp>
      <p:sp>
        <p:nvSpPr>
          <p:cNvPr id="2036699481" name="Inhaltsplatzhalter 2" hidden="0"/>
          <p:cNvSpPr>
            <a:spLocks noGrp="1"/>
          </p:cNvSpPr>
          <p:nvPr isPhoto="0" userDrawn="0">
            <p:ph idx="1" hasCustomPrompt="0"/>
          </p:nvPr>
        </p:nvSpPr>
        <p:spPr bwMode="auto">
          <a:xfrm>
            <a:off x="288000" y="1555200"/>
            <a:ext cx="8064000" cy="4824000"/>
          </a:xfrm>
        </p:spPr>
        <p:txBody>
          <a:bodyPr/>
          <a:lstStyle>
            <a:lvl1pPr marL="0" indent="0">
              <a:spcBef>
                <a:spcPts val="0"/>
              </a:spcBef>
              <a:spcAft>
                <a:spcPts val="0"/>
              </a:spcAft>
              <a:buFontTx/>
              <a:buNone/>
              <a:defRPr sz="4800">
                <a:solidFill>
                  <a:schemeClr val="tx1"/>
                </a:solidFill>
                <a:latin typeface="Verdana"/>
              </a:defRPr>
            </a:lvl1pPr>
            <a:lvl2pPr marL="0" indent="0">
              <a:spcBef>
                <a:spcPts val="1999"/>
              </a:spcBef>
              <a:buNone/>
              <a:defRPr sz="2400">
                <a:solidFill>
                  <a:schemeClr val="tx1"/>
                </a:solidFill>
                <a:latin typeface="Verdana"/>
              </a:defRPr>
            </a:lvl2pPr>
            <a:lvl3pPr marL="723899" indent="-368299">
              <a:buFont typeface="Verdana"/>
              <a:buChar char="&gt;"/>
              <a:defRPr sz="2400">
                <a:solidFill>
                  <a:schemeClr val="tx1"/>
                </a:solidFill>
                <a:latin typeface="Verdana"/>
              </a:defRPr>
            </a:lvl3pPr>
            <a:lvl4pPr marL="0" indent="0">
              <a:spcBef>
                <a:spcPts val="1599"/>
              </a:spcBef>
              <a:buFontTx/>
              <a:buNone/>
              <a:defRPr sz="1600">
                <a:solidFill>
                  <a:schemeClr val="tx1"/>
                </a:solidFill>
                <a:latin typeface="Verdana"/>
              </a:defRPr>
            </a:lvl4pPr>
            <a:lvl5pPr marL="723899" indent="-368299">
              <a:buFont typeface="Verdana"/>
              <a:buChar char="&gt;"/>
              <a:defRPr sz="1600">
                <a:solidFill>
                  <a:schemeClr val="tx1"/>
                </a:solidFill>
                <a:latin typeface="Verdana"/>
              </a:defRPr>
            </a:lvl5pPr>
          </a:lstStyle>
          <a:p>
            <a:pPr>
              <a:defRPr/>
            </a:pPr>
            <a:r>
              <a:rPr lang="en-IN" sz="2400" b="0" i="0" u="none" strike="noStrike" cap="none" spc="0">
                <a:solidFill>
                  <a:schemeClr val="tx1"/>
                </a:solidFill>
                <a:latin typeface="Verdana"/>
                <a:ea typeface="Verdana"/>
                <a:cs typeface="Verdana"/>
              </a:rPr>
              <a:t>Conclusion</a:t>
            </a:r>
            <a:endParaRPr sz="2400"/>
          </a:p>
          <a:p>
            <a:pPr marL="349965" indent="-349965">
              <a:buFont typeface="Arial"/>
              <a:buChar char="•"/>
              <a:defRPr/>
            </a:pPr>
            <a:r>
              <a:rPr lang="en-IN" sz="2400"/>
              <a:t>Using optical camera with IR sensors for line detection</a:t>
            </a:r>
            <a:r>
              <a:rPr sz="2400"/>
              <a:t>.</a:t>
            </a:r>
            <a:endParaRPr sz="2400"/>
          </a:p>
          <a:p>
            <a:pPr marL="349965" indent="-349965">
              <a:buFont typeface="Arial"/>
              <a:buChar char="•"/>
              <a:defRPr/>
            </a:pPr>
            <a:r>
              <a:rPr lang="en-IN" sz="2400"/>
              <a:t>Using IFM camera for obstacle detection</a:t>
            </a:r>
            <a:r>
              <a:rPr sz="2400"/>
              <a:t> and further can be used for mapping and localisation.</a:t>
            </a:r>
            <a:endParaRPr sz="2400"/>
          </a:p>
        </p:txBody>
      </p:sp>
      <p:sp>
        <p:nvSpPr>
          <p:cNvPr id="984382334" name="Datumsplatzhalter 16" hidden="0"/>
          <p:cNvSpPr>
            <a:spLocks noGrp="1"/>
          </p:cNvSpPr>
          <p:nvPr isPhoto="0" userDrawn="0">
            <p:ph type="dt" sz="half" idx="10" hasCustomPrompt="0"/>
          </p:nvPr>
        </p:nvSpPr>
        <p:spPr bwMode="auto"/>
        <p:txBody>
          <a:bodyPr/>
          <a:lstStyle>
            <a:lvl1pPr>
              <a:defRPr>
                <a:solidFill>
                  <a:schemeClr val="tx1"/>
                </a:solidFill>
              </a:defRPr>
            </a:lvl1pPr>
          </a:lstStyle>
          <a:p>
            <a:pPr>
              <a:defRPr/>
            </a:pPr>
            <a:r>
              <a:rPr lang="de-DE"/>
              <a:t>02.03.2011  |</a:t>
            </a:r>
            <a:endParaRPr lang="de-DE"/>
          </a:p>
        </p:txBody>
      </p:sp>
      <p:sp>
        <p:nvSpPr>
          <p:cNvPr id="1694926424" name="Foliennummernplatzhalter 17" hidden="0"/>
          <p:cNvSpPr>
            <a:spLocks noGrp="1"/>
          </p:cNvSpPr>
          <p:nvPr isPhoto="0" userDrawn="0">
            <p:ph type="sldNum" sz="quarter" idx="11" hasCustomPrompt="0"/>
          </p:nvPr>
        </p:nvSpPr>
        <p:spPr bwMode="auto"/>
        <p:txBody>
          <a:bodyPr/>
          <a:lstStyle>
            <a:lvl1pPr>
              <a:defRPr/>
            </a:lvl1pPr>
          </a:lstStyle>
          <a:p>
            <a:pPr>
              <a:defRPr/>
            </a:pPr>
            <a:fld id="{A5F0B8AD-4B13-968A-B939-0C0C9EE84DA8}" type="slidenum">
              <a:rPr lang="de-DE"/>
              <a:t/>
            </a:fld>
            <a:endParaRPr lang="de-DE"/>
          </a:p>
        </p:txBody>
      </p:sp>
      <p:sp>
        <p:nvSpPr>
          <p:cNvPr id="40921955" name="Fußzeilenplatzhalter 18" hidden="0"/>
          <p:cNvSpPr>
            <a:spLocks noGrp="1"/>
          </p:cNvSpPr>
          <p:nvPr isPhoto="0" userDrawn="0">
            <p:ph type="ftr" sz="quarter" idx="12" hasCustomPrompt="0"/>
          </p:nvPr>
        </p:nvSpPr>
        <p:spPr bwMode="auto"/>
        <p:txBody>
          <a:bodyPr/>
          <a:lstStyle>
            <a:lvl1pPr>
              <a:defRPr>
                <a:solidFill>
                  <a:schemeClr val="tx1"/>
                </a:solidFill>
              </a:defRPr>
            </a:lvl1pPr>
          </a:lstStyle>
          <a:p>
            <a:pPr>
              <a:defRPr/>
            </a:pPr>
            <a:r>
              <a:rPr lang="de-DE"/>
              <a:t>© FH AACHEN</a:t>
            </a:r>
            <a:r>
              <a:rPr lang="de-DE" b="0"/>
              <a:t>  </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0" name="Titel 1" hidden="0"/>
          <p:cNvSpPr>
            <a:spLocks noGrp="1"/>
          </p:cNvSpPr>
          <p:nvPr isPhoto="0" userDrawn="0">
            <p:ph type="title" hasCustomPrompt="0"/>
          </p:nvPr>
        </p:nvSpPr>
        <p:spPr bwMode="auto">
          <a:xfrm>
            <a:off x="288000" y="620687"/>
            <a:ext cx="8064000" cy="720000"/>
          </a:xfrm>
        </p:spPr>
        <p:txBody>
          <a:bodyPr/>
          <a:lstStyle>
            <a:lvl1pPr algn="l">
              <a:defRPr sz="2400">
                <a:solidFill>
                  <a:schemeClr val="tx1"/>
                </a:solidFill>
                <a:latin typeface="Verdana"/>
              </a:defRPr>
            </a:lvl1pPr>
          </a:lstStyle>
          <a:p>
            <a:pPr>
              <a:defRPr/>
            </a:pPr>
            <a:r>
              <a:rPr/>
              <a:t>ROS </a:t>
            </a:r>
            <a:br>
              <a:rPr/>
            </a:br>
            <a:r>
              <a:rPr sz="2200"/>
              <a:t>Station detection</a:t>
            </a:r>
            <a:endParaRPr/>
          </a:p>
        </p:txBody>
      </p:sp>
      <p:sp>
        <p:nvSpPr>
          <p:cNvPr id="0" name="Inhaltsplatzhalter 2" hidden="0"/>
          <p:cNvSpPr>
            <a:spLocks noGrp="1"/>
          </p:cNvSpPr>
          <p:nvPr isPhoto="0" userDrawn="0">
            <p:ph idx="1" hasCustomPrompt="0"/>
          </p:nvPr>
        </p:nvSpPr>
        <p:spPr bwMode="auto">
          <a:xfrm>
            <a:off x="288000" y="1555200"/>
            <a:ext cx="8064000" cy="4824000"/>
          </a:xfrm>
        </p:spPr>
        <p:txBody>
          <a:bodyPr/>
          <a:lstStyle>
            <a:lvl1pPr marL="0" indent="0">
              <a:spcBef>
                <a:spcPts val="0"/>
              </a:spcBef>
              <a:spcAft>
                <a:spcPts val="0"/>
              </a:spcAft>
              <a:buFontTx/>
              <a:buNone/>
              <a:defRPr sz="4800">
                <a:solidFill>
                  <a:schemeClr val="tx1"/>
                </a:solidFill>
                <a:latin typeface="Verdana"/>
              </a:defRPr>
            </a:lvl1pPr>
            <a:lvl2pPr marL="0" indent="0">
              <a:spcBef>
                <a:spcPts val="1999"/>
              </a:spcBef>
              <a:buNone/>
              <a:defRPr sz="2400">
                <a:solidFill>
                  <a:schemeClr val="tx1"/>
                </a:solidFill>
                <a:latin typeface="Verdana"/>
              </a:defRPr>
            </a:lvl2pPr>
            <a:lvl3pPr marL="723899" indent="-368299">
              <a:buFont typeface="Verdana"/>
              <a:buChar char="&gt;"/>
              <a:defRPr sz="2400">
                <a:solidFill>
                  <a:schemeClr val="tx1"/>
                </a:solidFill>
                <a:latin typeface="Verdana"/>
              </a:defRPr>
            </a:lvl3pPr>
            <a:lvl4pPr marL="0" indent="0">
              <a:spcBef>
                <a:spcPts val="1599"/>
              </a:spcBef>
              <a:buFontTx/>
              <a:buNone/>
              <a:defRPr sz="1600">
                <a:solidFill>
                  <a:schemeClr val="tx1"/>
                </a:solidFill>
                <a:latin typeface="Verdana"/>
              </a:defRPr>
            </a:lvl4pPr>
            <a:lvl5pPr marL="723899" indent="-368299">
              <a:buFont typeface="Verdana"/>
              <a:buChar char="&gt;"/>
              <a:defRPr sz="1600">
                <a:solidFill>
                  <a:schemeClr val="tx1"/>
                </a:solidFill>
                <a:latin typeface="Verdana"/>
              </a:defRPr>
            </a:lvl5pPr>
          </a:lstStyle>
          <a:p>
            <a:pPr>
              <a:defRPr/>
            </a:pPr>
            <a:r>
              <a:rPr sz="2400"/>
              <a:t>AR Tags</a:t>
            </a:r>
            <a:endParaRPr sz="2400"/>
          </a:p>
          <a:p>
            <a:pPr>
              <a:defRPr/>
            </a:pPr>
            <a:endParaRPr sz="2400"/>
          </a:p>
        </p:txBody>
      </p:sp>
      <p:sp>
        <p:nvSpPr>
          <p:cNvPr id="0" name="Datumsplatzhalter 16" hidden="0"/>
          <p:cNvSpPr>
            <a:spLocks noGrp="1"/>
          </p:cNvSpPr>
          <p:nvPr isPhoto="0" userDrawn="0">
            <p:ph type="dt" sz="half" idx="10" hasCustomPrompt="0"/>
          </p:nvPr>
        </p:nvSpPr>
        <p:spPr bwMode="auto"/>
        <p:txBody>
          <a:bodyPr/>
          <a:lstStyle>
            <a:lvl1pPr>
              <a:defRPr>
                <a:solidFill>
                  <a:schemeClr val="tx1"/>
                </a:solidFill>
              </a:defRPr>
            </a:lvl1pPr>
          </a:lstStyle>
          <a:p>
            <a:pPr>
              <a:defRPr/>
            </a:pPr>
            <a:r>
              <a:rPr lang="de-DE"/>
              <a:t>02.03.2011  |</a:t>
            </a:r>
            <a:endParaRPr lang="de-DE"/>
          </a:p>
        </p:txBody>
      </p:sp>
      <p:sp>
        <p:nvSpPr>
          <p:cNvPr id="0" name="Foliennummernplatzhalter 17" hidden="0"/>
          <p:cNvSpPr>
            <a:spLocks noGrp="1"/>
          </p:cNvSpPr>
          <p:nvPr isPhoto="0" userDrawn="0">
            <p:ph type="sldNum" sz="quarter" idx="11" hasCustomPrompt="0"/>
          </p:nvPr>
        </p:nvSpPr>
        <p:spPr bwMode="auto"/>
        <p:txBody>
          <a:bodyPr/>
          <a:lstStyle>
            <a:lvl1pPr>
              <a:defRPr/>
            </a:lvl1pPr>
          </a:lstStyle>
          <a:p>
            <a:pPr>
              <a:defRPr/>
            </a:pPr>
            <a:fld id="{25EAF7B5-1E54-4E10-34AB-DBC46EB1722C}" type="slidenum">
              <a:rPr lang="de-DE"/>
              <a:t/>
            </a:fld>
            <a:endParaRPr lang="de-DE"/>
          </a:p>
        </p:txBody>
      </p:sp>
      <p:sp>
        <p:nvSpPr>
          <p:cNvPr id="0" name="Fußzeilenplatzhalter 18" hidden="0"/>
          <p:cNvSpPr>
            <a:spLocks noGrp="1"/>
          </p:cNvSpPr>
          <p:nvPr isPhoto="0" userDrawn="0">
            <p:ph type="ftr" sz="quarter" idx="12" hasCustomPrompt="0"/>
          </p:nvPr>
        </p:nvSpPr>
        <p:spPr bwMode="auto"/>
        <p:txBody>
          <a:bodyPr/>
          <a:lstStyle>
            <a:lvl1pPr>
              <a:defRPr>
                <a:solidFill>
                  <a:schemeClr val="tx1"/>
                </a:solidFill>
              </a:defRPr>
            </a:lvl1pPr>
          </a:lstStyle>
          <a:p>
            <a:pPr>
              <a:defRPr/>
            </a:pPr>
            <a:r>
              <a:rPr lang="de-DE"/>
              <a:t>© FH AACHEN</a:t>
            </a:r>
            <a:r>
              <a:rPr lang="de-DE" b="0"/>
              <a:t>  </a:t>
            </a:r>
            <a:endParaRPr/>
          </a:p>
        </p:txBody>
      </p:sp>
      <p:pic>
        <p:nvPicPr>
          <p:cNvPr id="0" name="Picture 2" descr="Diagram&#10;&#10;Description automatically generated" hidden="0"/>
          <p:cNvPicPr>
            <a:picLocks noChangeAspect="1"/>
          </p:cNvPicPr>
          <p:nvPr isPhoto="0" userDrawn="0"/>
        </p:nvPicPr>
        <p:blipFill>
          <a:blip r:embed="rId2"/>
          <a:stretch/>
        </p:blipFill>
        <p:spPr bwMode="auto">
          <a:xfrm flipH="0" flipV="0">
            <a:off x="2335249" y="1538033"/>
            <a:ext cx="4508499" cy="4841166"/>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809633098" name="Titel 1" hidden="0"/>
          <p:cNvSpPr>
            <a:spLocks noGrp="1"/>
          </p:cNvSpPr>
          <p:nvPr isPhoto="0" userDrawn="0">
            <p:ph type="title" hasCustomPrompt="0"/>
          </p:nvPr>
        </p:nvSpPr>
        <p:spPr bwMode="auto">
          <a:xfrm>
            <a:off x="288000" y="620687"/>
            <a:ext cx="8064000" cy="720000"/>
          </a:xfrm>
        </p:spPr>
        <p:txBody>
          <a:bodyPr/>
          <a:lstStyle>
            <a:lvl1pPr algn="l">
              <a:defRPr sz="2400">
                <a:solidFill>
                  <a:schemeClr val="tx1"/>
                </a:solidFill>
                <a:latin typeface="Verdana"/>
              </a:defRPr>
            </a:lvl1pPr>
          </a:lstStyle>
          <a:p>
            <a:pPr>
              <a:defRPr/>
            </a:pPr>
            <a:r>
              <a:rPr/>
              <a:t>ROS</a:t>
            </a:r>
            <a:br>
              <a:rPr/>
            </a:br>
            <a:r>
              <a:rPr sz="2200"/>
              <a:t>Station detection</a:t>
            </a:r>
            <a:endParaRPr sz="2200"/>
          </a:p>
        </p:txBody>
      </p:sp>
      <p:sp>
        <p:nvSpPr>
          <p:cNvPr id="663893547" name="Inhaltsplatzhalter 2" hidden="0"/>
          <p:cNvSpPr>
            <a:spLocks noGrp="1"/>
          </p:cNvSpPr>
          <p:nvPr isPhoto="0" userDrawn="0">
            <p:ph idx="1" hasCustomPrompt="0"/>
          </p:nvPr>
        </p:nvSpPr>
        <p:spPr bwMode="auto">
          <a:xfrm>
            <a:off x="288000" y="1555200"/>
            <a:ext cx="8064000" cy="4824000"/>
          </a:xfrm>
        </p:spPr>
        <p:txBody>
          <a:bodyPr/>
          <a:lstStyle>
            <a:lvl1pPr marL="0" indent="0">
              <a:spcBef>
                <a:spcPts val="0"/>
              </a:spcBef>
              <a:spcAft>
                <a:spcPts val="0"/>
              </a:spcAft>
              <a:buFontTx/>
              <a:buNone/>
              <a:defRPr sz="4800">
                <a:solidFill>
                  <a:schemeClr val="tx1"/>
                </a:solidFill>
                <a:latin typeface="Verdana"/>
              </a:defRPr>
            </a:lvl1pPr>
            <a:lvl2pPr marL="0" indent="0">
              <a:spcBef>
                <a:spcPts val="1999"/>
              </a:spcBef>
              <a:buNone/>
              <a:defRPr sz="2400">
                <a:solidFill>
                  <a:schemeClr val="tx1"/>
                </a:solidFill>
                <a:latin typeface="Verdana"/>
              </a:defRPr>
            </a:lvl2pPr>
            <a:lvl3pPr marL="723899" indent="-368299">
              <a:buFont typeface="Verdana"/>
              <a:buChar char="&gt;"/>
              <a:defRPr sz="2400">
                <a:solidFill>
                  <a:schemeClr val="tx1"/>
                </a:solidFill>
                <a:latin typeface="Verdana"/>
              </a:defRPr>
            </a:lvl3pPr>
            <a:lvl4pPr marL="0" indent="0">
              <a:spcBef>
                <a:spcPts val="1599"/>
              </a:spcBef>
              <a:buFontTx/>
              <a:buNone/>
              <a:defRPr sz="1600">
                <a:solidFill>
                  <a:schemeClr val="tx1"/>
                </a:solidFill>
                <a:latin typeface="Verdana"/>
              </a:defRPr>
            </a:lvl4pPr>
            <a:lvl5pPr marL="723899" indent="-368299">
              <a:buFont typeface="Verdana"/>
              <a:buChar char="&gt;"/>
              <a:defRPr sz="1600">
                <a:solidFill>
                  <a:schemeClr val="tx1"/>
                </a:solidFill>
                <a:latin typeface="Verdana"/>
              </a:defRPr>
            </a:lvl5pPr>
          </a:lstStyle>
          <a:p>
            <a:pPr>
              <a:defRPr/>
            </a:pPr>
            <a:r>
              <a:rPr sz="2400"/>
              <a:t>AR Tags</a:t>
            </a:r>
            <a:endParaRPr sz="2400"/>
          </a:p>
          <a:p>
            <a:pPr marL="349965" indent="-349965">
              <a:buFont typeface="Arial"/>
              <a:buChar char="•"/>
              <a:defRPr/>
            </a:pPr>
            <a:r>
              <a:rPr sz="2400"/>
              <a:t>For the testing of A</a:t>
            </a:r>
            <a:r>
              <a:rPr sz="2400"/>
              <a:t>R Tag detection, ArUco markers were used</a:t>
            </a:r>
            <a:r>
              <a:rPr sz="2400"/>
              <a:t>.</a:t>
            </a:r>
            <a:endParaRPr sz="2400"/>
          </a:p>
          <a:p>
            <a:pPr marL="349965" indent="-349965">
              <a:buFont typeface="Arial"/>
              <a:buChar char="•"/>
              <a:defRPr/>
            </a:pPr>
            <a:r>
              <a:rPr sz="2400"/>
              <a:t>Once the code was run and executed, the marker ID was detected, the location of its center point was obtained in terms of X and Y coordinates and ots orientation was shown when the marker was placed in front of the camera</a:t>
            </a:r>
            <a:r>
              <a:rPr sz="2400"/>
              <a:t>.</a:t>
            </a:r>
            <a:endParaRPr sz="2400"/>
          </a:p>
        </p:txBody>
      </p:sp>
      <p:sp>
        <p:nvSpPr>
          <p:cNvPr id="829953472" name="Datumsplatzhalter 16" hidden="0"/>
          <p:cNvSpPr>
            <a:spLocks noGrp="1"/>
          </p:cNvSpPr>
          <p:nvPr isPhoto="0" userDrawn="0">
            <p:ph type="dt" sz="half" idx="10" hasCustomPrompt="0"/>
          </p:nvPr>
        </p:nvSpPr>
        <p:spPr bwMode="auto"/>
        <p:txBody>
          <a:bodyPr/>
          <a:lstStyle>
            <a:lvl1pPr>
              <a:defRPr>
                <a:solidFill>
                  <a:schemeClr val="tx1"/>
                </a:solidFill>
              </a:defRPr>
            </a:lvl1pPr>
          </a:lstStyle>
          <a:p>
            <a:pPr>
              <a:defRPr/>
            </a:pPr>
            <a:r>
              <a:rPr lang="de-DE"/>
              <a:t>02.03.2011  |</a:t>
            </a:r>
            <a:endParaRPr lang="de-DE"/>
          </a:p>
        </p:txBody>
      </p:sp>
      <p:sp>
        <p:nvSpPr>
          <p:cNvPr id="772851575" name="Foliennummernplatzhalter 17" hidden="0"/>
          <p:cNvSpPr>
            <a:spLocks noGrp="1"/>
          </p:cNvSpPr>
          <p:nvPr isPhoto="0" userDrawn="0">
            <p:ph type="sldNum" sz="quarter" idx="11" hasCustomPrompt="0"/>
          </p:nvPr>
        </p:nvSpPr>
        <p:spPr bwMode="auto"/>
        <p:txBody>
          <a:bodyPr/>
          <a:lstStyle>
            <a:lvl1pPr>
              <a:defRPr/>
            </a:lvl1pPr>
          </a:lstStyle>
          <a:p>
            <a:pPr>
              <a:defRPr/>
            </a:pPr>
            <a:fld id="{CC9EB6DC-2E19-7195-66F5-39A97DA4D6B8}" type="slidenum">
              <a:rPr lang="de-DE"/>
              <a:t/>
            </a:fld>
            <a:endParaRPr lang="de-DE"/>
          </a:p>
        </p:txBody>
      </p:sp>
      <p:sp>
        <p:nvSpPr>
          <p:cNvPr id="1563776094" name="Fußzeilenplatzhalter 18" hidden="0"/>
          <p:cNvSpPr>
            <a:spLocks noGrp="1"/>
          </p:cNvSpPr>
          <p:nvPr isPhoto="0" userDrawn="0">
            <p:ph type="ftr" sz="quarter" idx="12" hasCustomPrompt="0"/>
          </p:nvPr>
        </p:nvSpPr>
        <p:spPr bwMode="auto"/>
        <p:txBody>
          <a:bodyPr/>
          <a:lstStyle>
            <a:lvl1pPr>
              <a:defRPr>
                <a:solidFill>
                  <a:schemeClr val="tx1"/>
                </a:solidFill>
              </a:defRPr>
            </a:lvl1pPr>
          </a:lstStyle>
          <a:p>
            <a:pPr>
              <a:defRPr/>
            </a:pPr>
            <a:r>
              <a:rPr lang="de-DE"/>
              <a:t>© FH AACHEN</a:t>
            </a:r>
            <a:r>
              <a:rPr lang="de-DE" b="0"/>
              <a:t>  </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667291832" name="Titel 1" hidden="0"/>
          <p:cNvSpPr>
            <a:spLocks noGrp="1"/>
          </p:cNvSpPr>
          <p:nvPr isPhoto="0" userDrawn="0">
            <p:ph type="title" hasCustomPrompt="0"/>
          </p:nvPr>
        </p:nvSpPr>
        <p:spPr bwMode="auto">
          <a:xfrm>
            <a:off x="288000" y="620687"/>
            <a:ext cx="8064000" cy="720000"/>
          </a:xfrm>
        </p:spPr>
        <p:txBody>
          <a:bodyPr/>
          <a:lstStyle>
            <a:lvl1pPr algn="l">
              <a:defRPr sz="2400">
                <a:solidFill>
                  <a:schemeClr val="tx1"/>
                </a:solidFill>
                <a:latin typeface="Verdana"/>
              </a:defRPr>
            </a:lvl1pPr>
          </a:lstStyle>
          <a:p>
            <a:pPr>
              <a:defRPr/>
            </a:pPr>
            <a:r>
              <a:rPr/>
              <a:t>ROS</a:t>
            </a:r>
            <a:br>
              <a:rPr/>
            </a:br>
            <a:r>
              <a:rPr sz="2200"/>
              <a:t>Station detection</a:t>
            </a:r>
            <a:endParaRPr sz="2200"/>
          </a:p>
        </p:txBody>
      </p:sp>
      <p:sp>
        <p:nvSpPr>
          <p:cNvPr id="1646201776" name="Inhaltsplatzhalter 2" hidden="0"/>
          <p:cNvSpPr>
            <a:spLocks noGrp="1"/>
          </p:cNvSpPr>
          <p:nvPr isPhoto="0" userDrawn="0">
            <p:ph idx="1" hasCustomPrompt="0"/>
          </p:nvPr>
        </p:nvSpPr>
        <p:spPr bwMode="auto">
          <a:xfrm>
            <a:off x="288000" y="1555200"/>
            <a:ext cx="8064000" cy="4824000"/>
          </a:xfrm>
        </p:spPr>
        <p:txBody>
          <a:bodyPr/>
          <a:lstStyle>
            <a:lvl1pPr marL="0" indent="0">
              <a:spcBef>
                <a:spcPts val="0"/>
              </a:spcBef>
              <a:spcAft>
                <a:spcPts val="0"/>
              </a:spcAft>
              <a:buFontTx/>
              <a:buNone/>
              <a:defRPr sz="4800">
                <a:solidFill>
                  <a:schemeClr val="tx1"/>
                </a:solidFill>
                <a:latin typeface="Verdana"/>
              </a:defRPr>
            </a:lvl1pPr>
            <a:lvl2pPr marL="0" indent="0">
              <a:spcBef>
                <a:spcPts val="1999"/>
              </a:spcBef>
              <a:buNone/>
              <a:defRPr sz="2400">
                <a:solidFill>
                  <a:schemeClr val="tx1"/>
                </a:solidFill>
                <a:latin typeface="Verdana"/>
              </a:defRPr>
            </a:lvl2pPr>
            <a:lvl3pPr marL="723899" indent="-368299">
              <a:buFont typeface="Verdana"/>
              <a:buChar char="&gt;"/>
              <a:defRPr sz="2400">
                <a:solidFill>
                  <a:schemeClr val="tx1"/>
                </a:solidFill>
                <a:latin typeface="Verdana"/>
              </a:defRPr>
            </a:lvl3pPr>
            <a:lvl4pPr marL="0" indent="0">
              <a:spcBef>
                <a:spcPts val="1599"/>
              </a:spcBef>
              <a:buFontTx/>
              <a:buNone/>
              <a:defRPr sz="1600">
                <a:solidFill>
                  <a:schemeClr val="tx1"/>
                </a:solidFill>
                <a:latin typeface="Verdana"/>
              </a:defRPr>
            </a:lvl4pPr>
            <a:lvl5pPr marL="723899" indent="-368299">
              <a:buFont typeface="Verdana"/>
              <a:buChar char="&gt;"/>
              <a:defRPr sz="1600">
                <a:solidFill>
                  <a:schemeClr val="tx1"/>
                </a:solidFill>
                <a:latin typeface="Verdana"/>
              </a:defRPr>
            </a:lvl5pPr>
          </a:lstStyle>
          <a:p>
            <a:pPr>
              <a:defRPr/>
            </a:pPr>
            <a:r>
              <a:rPr sz="2400"/>
              <a:t>AR Tags</a:t>
            </a:r>
            <a:endParaRPr sz="2400"/>
          </a:p>
          <a:p>
            <a:pPr>
              <a:defRPr/>
            </a:pPr>
            <a:endParaRPr sz="2400"/>
          </a:p>
        </p:txBody>
      </p:sp>
      <p:sp>
        <p:nvSpPr>
          <p:cNvPr id="280957427" name="Datumsplatzhalter 16" hidden="0"/>
          <p:cNvSpPr>
            <a:spLocks noGrp="1"/>
          </p:cNvSpPr>
          <p:nvPr isPhoto="0" userDrawn="0">
            <p:ph type="dt" sz="half" idx="10" hasCustomPrompt="0"/>
          </p:nvPr>
        </p:nvSpPr>
        <p:spPr bwMode="auto"/>
        <p:txBody>
          <a:bodyPr/>
          <a:lstStyle>
            <a:lvl1pPr>
              <a:defRPr>
                <a:solidFill>
                  <a:schemeClr val="tx1"/>
                </a:solidFill>
              </a:defRPr>
            </a:lvl1pPr>
          </a:lstStyle>
          <a:p>
            <a:pPr>
              <a:defRPr/>
            </a:pPr>
            <a:r>
              <a:rPr lang="de-DE"/>
              <a:t>02.03.2011  |</a:t>
            </a:r>
            <a:endParaRPr lang="de-DE"/>
          </a:p>
        </p:txBody>
      </p:sp>
      <p:sp>
        <p:nvSpPr>
          <p:cNvPr id="1759318547" name="Foliennummernplatzhalter 17" hidden="0"/>
          <p:cNvSpPr>
            <a:spLocks noGrp="1"/>
          </p:cNvSpPr>
          <p:nvPr isPhoto="0" userDrawn="0">
            <p:ph type="sldNum" sz="quarter" idx="11" hasCustomPrompt="0"/>
          </p:nvPr>
        </p:nvSpPr>
        <p:spPr bwMode="auto"/>
        <p:txBody>
          <a:bodyPr/>
          <a:lstStyle>
            <a:lvl1pPr>
              <a:defRPr/>
            </a:lvl1pPr>
          </a:lstStyle>
          <a:p>
            <a:pPr>
              <a:defRPr/>
            </a:pPr>
            <a:fld id="{43654342-3C09-C42F-B1DA-DB46ECFD5A7B}" type="slidenum">
              <a:rPr lang="de-DE"/>
              <a:t/>
            </a:fld>
            <a:endParaRPr lang="de-DE"/>
          </a:p>
        </p:txBody>
      </p:sp>
      <p:sp>
        <p:nvSpPr>
          <p:cNvPr id="1669084848" name="Fußzeilenplatzhalter 18" hidden="0"/>
          <p:cNvSpPr>
            <a:spLocks noGrp="1"/>
          </p:cNvSpPr>
          <p:nvPr isPhoto="0" userDrawn="0">
            <p:ph type="ftr" sz="quarter" idx="12" hasCustomPrompt="0"/>
          </p:nvPr>
        </p:nvSpPr>
        <p:spPr bwMode="auto"/>
        <p:txBody>
          <a:bodyPr/>
          <a:lstStyle>
            <a:lvl1pPr>
              <a:defRPr>
                <a:solidFill>
                  <a:schemeClr val="tx1"/>
                </a:solidFill>
              </a:defRPr>
            </a:lvl1pPr>
          </a:lstStyle>
          <a:p>
            <a:pPr>
              <a:defRPr/>
            </a:pPr>
            <a:r>
              <a:rPr lang="de-DE"/>
              <a:t>© FH AACHEN</a:t>
            </a:r>
            <a:r>
              <a:rPr lang="de-DE" b="0"/>
              <a:t>  </a:t>
            </a:r>
            <a:endParaRPr/>
          </a:p>
        </p:txBody>
      </p:sp>
      <p:pic>
        <p:nvPicPr>
          <p:cNvPr id="2103084003" name="Picture 13" descr="Graphical user interface&#10;&#10;Description automatically generated" hidden="0"/>
          <p:cNvPicPr>
            <a:picLocks noChangeAspect="1"/>
          </p:cNvPicPr>
          <p:nvPr isPhoto="0" userDrawn="0"/>
        </p:nvPicPr>
        <p:blipFill>
          <a:blip r:embed="rId2"/>
          <a:stretch/>
        </p:blipFill>
        <p:spPr bwMode="auto">
          <a:xfrm flipH="0" flipV="0">
            <a:off x="652624" y="1944090"/>
            <a:ext cx="7699374" cy="441273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688095776" name="Titel 1" hidden="0"/>
          <p:cNvSpPr>
            <a:spLocks noGrp="1"/>
          </p:cNvSpPr>
          <p:nvPr isPhoto="0" userDrawn="0">
            <p:ph type="title" hasCustomPrompt="0"/>
          </p:nvPr>
        </p:nvSpPr>
        <p:spPr bwMode="auto">
          <a:xfrm>
            <a:off x="288000" y="620687"/>
            <a:ext cx="8064000" cy="720000"/>
          </a:xfrm>
        </p:spPr>
        <p:txBody>
          <a:bodyPr/>
          <a:lstStyle>
            <a:lvl1pPr algn="l">
              <a:defRPr sz="2400">
                <a:solidFill>
                  <a:schemeClr val="tx1"/>
                </a:solidFill>
                <a:latin typeface="Verdana"/>
              </a:defRPr>
            </a:lvl1pPr>
          </a:lstStyle>
          <a:p>
            <a:pPr>
              <a:defRPr/>
            </a:pPr>
            <a:r>
              <a:rPr/>
              <a:t>ROS</a:t>
            </a:r>
            <a:br>
              <a:rPr/>
            </a:br>
            <a:r>
              <a:rPr sz="2200"/>
              <a:t>Station detection</a:t>
            </a:r>
            <a:endParaRPr sz="2200"/>
          </a:p>
        </p:txBody>
      </p:sp>
      <p:sp>
        <p:nvSpPr>
          <p:cNvPr id="1171122015" name="Inhaltsplatzhalter 2" hidden="0"/>
          <p:cNvSpPr>
            <a:spLocks noGrp="1"/>
          </p:cNvSpPr>
          <p:nvPr isPhoto="0" userDrawn="0">
            <p:ph idx="1" hasCustomPrompt="0"/>
          </p:nvPr>
        </p:nvSpPr>
        <p:spPr bwMode="auto">
          <a:xfrm>
            <a:off x="288000" y="1555200"/>
            <a:ext cx="8064000" cy="4824000"/>
          </a:xfrm>
        </p:spPr>
        <p:txBody>
          <a:bodyPr/>
          <a:lstStyle>
            <a:lvl1pPr marL="0" indent="0">
              <a:spcBef>
                <a:spcPts val="0"/>
              </a:spcBef>
              <a:spcAft>
                <a:spcPts val="0"/>
              </a:spcAft>
              <a:buFontTx/>
              <a:buNone/>
              <a:defRPr sz="4800">
                <a:solidFill>
                  <a:schemeClr val="tx1"/>
                </a:solidFill>
                <a:latin typeface="Verdana"/>
              </a:defRPr>
            </a:lvl1pPr>
            <a:lvl2pPr marL="0" indent="0">
              <a:spcBef>
                <a:spcPts val="1999"/>
              </a:spcBef>
              <a:buNone/>
              <a:defRPr sz="2400">
                <a:solidFill>
                  <a:schemeClr val="tx1"/>
                </a:solidFill>
                <a:latin typeface="Verdana"/>
              </a:defRPr>
            </a:lvl2pPr>
            <a:lvl3pPr marL="723899" indent="-368299">
              <a:buFont typeface="Verdana"/>
              <a:buChar char="&gt;"/>
              <a:defRPr sz="2400">
                <a:solidFill>
                  <a:schemeClr val="tx1"/>
                </a:solidFill>
                <a:latin typeface="Verdana"/>
              </a:defRPr>
            </a:lvl3pPr>
            <a:lvl4pPr marL="0" indent="0">
              <a:spcBef>
                <a:spcPts val="1599"/>
              </a:spcBef>
              <a:buFontTx/>
              <a:buNone/>
              <a:defRPr sz="1600">
                <a:solidFill>
                  <a:schemeClr val="tx1"/>
                </a:solidFill>
                <a:latin typeface="Verdana"/>
              </a:defRPr>
            </a:lvl4pPr>
            <a:lvl5pPr marL="723899" indent="-368299">
              <a:buFont typeface="Verdana"/>
              <a:buChar char="&gt;"/>
              <a:defRPr sz="1600">
                <a:solidFill>
                  <a:schemeClr val="tx1"/>
                </a:solidFill>
                <a:latin typeface="Verdana"/>
              </a:defRPr>
            </a:lvl5pPr>
          </a:lstStyle>
          <a:p>
            <a:pPr>
              <a:defRPr/>
            </a:pPr>
            <a:r>
              <a:rPr sz="2400"/>
              <a:t>AR Tags</a:t>
            </a:r>
            <a:r>
              <a:rPr sz="2400"/>
              <a:t> – Further system development</a:t>
            </a:r>
            <a:endParaRPr sz="2400"/>
          </a:p>
          <a:p>
            <a:pPr>
              <a:defRPr/>
            </a:pPr>
            <a:endParaRPr sz="2400"/>
          </a:p>
          <a:p>
            <a:pPr marL="349965" indent="-349965">
              <a:buFont typeface="Arial"/>
              <a:buChar char="•"/>
              <a:defRPr/>
            </a:pPr>
            <a:r>
              <a:rPr sz="2400"/>
              <a:t>AR Tag detection testing was done using the laptop web camera. It must be tested on a USB camera</a:t>
            </a:r>
            <a:r>
              <a:rPr sz="2400"/>
              <a:t> and must be implemented on ROS on Odroid.</a:t>
            </a:r>
            <a:endParaRPr sz="2400"/>
          </a:p>
          <a:p>
            <a:pPr>
              <a:defRPr/>
            </a:pPr>
            <a:endParaRPr sz="2400"/>
          </a:p>
        </p:txBody>
      </p:sp>
      <p:sp>
        <p:nvSpPr>
          <p:cNvPr id="1195425795" name="Datumsplatzhalter 16" hidden="0"/>
          <p:cNvSpPr>
            <a:spLocks noGrp="1"/>
          </p:cNvSpPr>
          <p:nvPr isPhoto="0" userDrawn="0">
            <p:ph type="dt" sz="half" idx="10" hasCustomPrompt="0"/>
          </p:nvPr>
        </p:nvSpPr>
        <p:spPr bwMode="auto"/>
        <p:txBody>
          <a:bodyPr/>
          <a:lstStyle>
            <a:lvl1pPr>
              <a:defRPr>
                <a:solidFill>
                  <a:schemeClr val="tx1"/>
                </a:solidFill>
              </a:defRPr>
            </a:lvl1pPr>
          </a:lstStyle>
          <a:p>
            <a:pPr>
              <a:defRPr/>
            </a:pPr>
            <a:r>
              <a:rPr lang="de-DE"/>
              <a:t>02.03.2011  |</a:t>
            </a:r>
            <a:endParaRPr lang="de-DE"/>
          </a:p>
        </p:txBody>
      </p:sp>
      <p:sp>
        <p:nvSpPr>
          <p:cNvPr id="1499680551" name="Foliennummernplatzhalter 17" hidden="0"/>
          <p:cNvSpPr>
            <a:spLocks noGrp="1"/>
          </p:cNvSpPr>
          <p:nvPr isPhoto="0" userDrawn="0">
            <p:ph type="sldNum" sz="quarter" idx="11" hasCustomPrompt="0"/>
          </p:nvPr>
        </p:nvSpPr>
        <p:spPr bwMode="auto"/>
        <p:txBody>
          <a:bodyPr/>
          <a:lstStyle>
            <a:lvl1pPr>
              <a:defRPr/>
            </a:lvl1pPr>
          </a:lstStyle>
          <a:p>
            <a:pPr>
              <a:defRPr/>
            </a:pPr>
            <a:fld id="{32ED638A-9A33-C202-B023-5EC7DACC5B06}" type="slidenum">
              <a:rPr lang="de-DE"/>
              <a:t/>
            </a:fld>
            <a:endParaRPr lang="de-DE"/>
          </a:p>
        </p:txBody>
      </p:sp>
      <p:sp>
        <p:nvSpPr>
          <p:cNvPr id="1852694374" name="Fußzeilenplatzhalter 18" hidden="0"/>
          <p:cNvSpPr>
            <a:spLocks noGrp="1"/>
          </p:cNvSpPr>
          <p:nvPr isPhoto="0" userDrawn="0">
            <p:ph type="ftr" sz="quarter" idx="12" hasCustomPrompt="0"/>
          </p:nvPr>
        </p:nvSpPr>
        <p:spPr bwMode="auto"/>
        <p:txBody>
          <a:bodyPr/>
          <a:lstStyle>
            <a:lvl1pPr>
              <a:defRPr>
                <a:solidFill>
                  <a:schemeClr val="tx1"/>
                </a:solidFill>
              </a:defRPr>
            </a:lvl1pPr>
          </a:lstStyle>
          <a:p>
            <a:pPr>
              <a:defRPr/>
            </a:pPr>
            <a:r>
              <a:rPr lang="de-DE"/>
              <a:t>© FH AACHEN</a:t>
            </a:r>
            <a:r>
              <a:rPr lang="de-DE" b="0"/>
              <a:t>  </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117840048" name="Titel 1" hidden="0"/>
          <p:cNvSpPr>
            <a:spLocks noGrp="1"/>
          </p:cNvSpPr>
          <p:nvPr isPhoto="0" userDrawn="0">
            <p:ph type="title" hasCustomPrompt="0"/>
          </p:nvPr>
        </p:nvSpPr>
        <p:spPr bwMode="auto">
          <a:xfrm>
            <a:off x="288000" y="620687"/>
            <a:ext cx="8064000" cy="720000"/>
          </a:xfrm>
        </p:spPr>
        <p:txBody>
          <a:bodyPr/>
          <a:lstStyle>
            <a:lvl1pPr algn="l">
              <a:defRPr sz="2400">
                <a:solidFill>
                  <a:schemeClr val="tx1"/>
                </a:solidFill>
                <a:latin typeface="Verdana"/>
              </a:defRPr>
            </a:lvl1pPr>
          </a:lstStyle>
          <a:p>
            <a:pPr>
              <a:defRPr/>
            </a:pPr>
            <a:r>
              <a:rPr/>
              <a:t>ROS</a:t>
            </a:r>
            <a:br>
              <a:rPr/>
            </a:br>
            <a:r>
              <a:rPr sz="2200"/>
              <a:t>Station detection and localisation</a:t>
            </a:r>
            <a:endParaRPr sz="2200"/>
          </a:p>
        </p:txBody>
      </p:sp>
      <p:sp>
        <p:nvSpPr>
          <p:cNvPr id="929679332" name="Inhaltsplatzhalter 2" hidden="0"/>
          <p:cNvSpPr>
            <a:spLocks noGrp="1"/>
          </p:cNvSpPr>
          <p:nvPr isPhoto="0" userDrawn="0">
            <p:ph idx="1" hasCustomPrompt="0"/>
          </p:nvPr>
        </p:nvSpPr>
        <p:spPr bwMode="auto">
          <a:xfrm>
            <a:off x="288000" y="1555200"/>
            <a:ext cx="8064000" cy="4824000"/>
          </a:xfrm>
        </p:spPr>
        <p:txBody>
          <a:bodyPr/>
          <a:lstStyle>
            <a:lvl1pPr marL="0" indent="0">
              <a:spcBef>
                <a:spcPts val="0"/>
              </a:spcBef>
              <a:spcAft>
                <a:spcPts val="0"/>
              </a:spcAft>
              <a:buFontTx/>
              <a:buNone/>
              <a:defRPr sz="4800">
                <a:solidFill>
                  <a:schemeClr val="tx1"/>
                </a:solidFill>
                <a:latin typeface="Verdana"/>
              </a:defRPr>
            </a:lvl1pPr>
            <a:lvl2pPr marL="0" indent="0">
              <a:spcBef>
                <a:spcPts val="1999"/>
              </a:spcBef>
              <a:buNone/>
              <a:defRPr sz="2400">
                <a:solidFill>
                  <a:schemeClr val="tx1"/>
                </a:solidFill>
                <a:latin typeface="Verdana"/>
              </a:defRPr>
            </a:lvl2pPr>
            <a:lvl3pPr marL="723899" indent="-368299">
              <a:buFont typeface="Verdana"/>
              <a:buChar char="&gt;"/>
              <a:defRPr sz="2400">
                <a:solidFill>
                  <a:schemeClr val="tx1"/>
                </a:solidFill>
                <a:latin typeface="Verdana"/>
              </a:defRPr>
            </a:lvl3pPr>
            <a:lvl4pPr marL="0" indent="0">
              <a:spcBef>
                <a:spcPts val="1599"/>
              </a:spcBef>
              <a:buFontTx/>
              <a:buNone/>
              <a:defRPr sz="1600">
                <a:solidFill>
                  <a:schemeClr val="tx1"/>
                </a:solidFill>
                <a:latin typeface="Verdana"/>
              </a:defRPr>
            </a:lvl4pPr>
            <a:lvl5pPr marL="723899" indent="-368299">
              <a:buFont typeface="Verdana"/>
              <a:buChar char="&gt;"/>
              <a:defRPr sz="1600">
                <a:solidFill>
                  <a:schemeClr val="tx1"/>
                </a:solidFill>
                <a:latin typeface="Verdana"/>
              </a:defRPr>
            </a:lvl5pPr>
          </a:lstStyle>
          <a:p>
            <a:pPr>
              <a:defRPr/>
            </a:pPr>
            <a:r>
              <a:rPr sz="2400"/>
              <a:t>RFID Tags</a:t>
            </a:r>
            <a:endParaRPr sz="2400"/>
          </a:p>
          <a:p>
            <a:pPr marL="349965" indent="-349965">
              <a:buFont typeface="Arial"/>
              <a:buChar char="•"/>
              <a:defRPr/>
            </a:pPr>
            <a:r>
              <a:rPr sz="2400"/>
              <a:t>An alternate way to detect stations with line following, can also be as a redundant system with AR Tags. Further, it can be used for localisation of the bot.</a:t>
            </a:r>
            <a:endParaRPr sz="2400"/>
          </a:p>
          <a:p>
            <a:pPr marL="349965" indent="-349965">
              <a:buFont typeface="Arial"/>
              <a:buChar char="•"/>
              <a:defRPr/>
            </a:pPr>
            <a:r>
              <a:rPr sz="2400"/>
              <a:t>RFID Tag detection was done which were detected by PN5180 -NFC Reader.</a:t>
            </a:r>
            <a:endParaRPr sz="2400"/>
          </a:p>
          <a:p>
            <a:pPr marL="349965" indent="-349965">
              <a:buFont typeface="Arial"/>
              <a:buChar char="•"/>
              <a:defRPr/>
            </a:pPr>
            <a:r>
              <a:rPr sz="2400"/>
              <a:t>A NodeMCU ESP32 was used to test the PN5180 reader</a:t>
            </a:r>
            <a:endParaRPr sz="2400"/>
          </a:p>
        </p:txBody>
      </p:sp>
      <p:sp>
        <p:nvSpPr>
          <p:cNvPr id="976261164" name="Datumsplatzhalter 16" hidden="0"/>
          <p:cNvSpPr>
            <a:spLocks noGrp="1"/>
          </p:cNvSpPr>
          <p:nvPr isPhoto="0" userDrawn="0">
            <p:ph type="dt" sz="half" idx="10" hasCustomPrompt="0"/>
          </p:nvPr>
        </p:nvSpPr>
        <p:spPr bwMode="auto"/>
        <p:txBody>
          <a:bodyPr/>
          <a:lstStyle>
            <a:lvl1pPr>
              <a:defRPr>
                <a:solidFill>
                  <a:schemeClr val="tx1"/>
                </a:solidFill>
              </a:defRPr>
            </a:lvl1pPr>
          </a:lstStyle>
          <a:p>
            <a:pPr>
              <a:defRPr/>
            </a:pPr>
            <a:r>
              <a:rPr lang="de-DE"/>
              <a:t>02.03.2011  |</a:t>
            </a:r>
            <a:endParaRPr lang="de-DE"/>
          </a:p>
        </p:txBody>
      </p:sp>
      <p:sp>
        <p:nvSpPr>
          <p:cNvPr id="138785634" name="Foliennummernplatzhalter 17" hidden="0"/>
          <p:cNvSpPr>
            <a:spLocks noGrp="1"/>
          </p:cNvSpPr>
          <p:nvPr isPhoto="0" userDrawn="0">
            <p:ph type="sldNum" sz="quarter" idx="11" hasCustomPrompt="0"/>
          </p:nvPr>
        </p:nvSpPr>
        <p:spPr bwMode="auto"/>
        <p:txBody>
          <a:bodyPr/>
          <a:lstStyle>
            <a:lvl1pPr>
              <a:defRPr/>
            </a:lvl1pPr>
          </a:lstStyle>
          <a:p>
            <a:pPr>
              <a:defRPr/>
            </a:pPr>
            <a:fld id="{8293F20F-0594-A3A9-FD62-464B12252D2C}" type="slidenum">
              <a:rPr lang="de-DE"/>
              <a:t/>
            </a:fld>
            <a:endParaRPr lang="de-DE"/>
          </a:p>
        </p:txBody>
      </p:sp>
      <p:sp>
        <p:nvSpPr>
          <p:cNvPr id="844139399" name="Fußzeilenplatzhalter 18" hidden="0"/>
          <p:cNvSpPr>
            <a:spLocks noGrp="1"/>
          </p:cNvSpPr>
          <p:nvPr isPhoto="0" userDrawn="0">
            <p:ph type="ftr" sz="quarter" idx="12" hasCustomPrompt="0"/>
          </p:nvPr>
        </p:nvSpPr>
        <p:spPr bwMode="auto"/>
        <p:txBody>
          <a:bodyPr/>
          <a:lstStyle>
            <a:lvl1pPr>
              <a:defRPr>
                <a:solidFill>
                  <a:schemeClr val="tx1"/>
                </a:solidFill>
              </a:defRPr>
            </a:lvl1pPr>
          </a:lstStyle>
          <a:p>
            <a:pPr>
              <a:defRPr/>
            </a:pPr>
            <a:r>
              <a:rPr lang="de-DE"/>
              <a:t>© FH AACHEN</a:t>
            </a:r>
            <a:r>
              <a:rPr lang="de-DE" b="0"/>
              <a:t>  </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8194" name="Titel 6" hidden="0"/>
          <p:cNvSpPr>
            <a:spLocks noGrp="1"/>
          </p:cNvSpPr>
          <p:nvPr isPhoto="0" userDrawn="0">
            <p:ph type="title" hasCustomPrompt="0"/>
          </p:nvPr>
        </p:nvSpPr>
        <p:spPr bwMode="auto">
          <a:xfrm>
            <a:off x="287338" y="620713"/>
            <a:ext cx="8064500" cy="720724"/>
          </a:xfrm>
        </p:spPr>
        <p:txBody>
          <a:bodyPr/>
          <a:lstStyle/>
          <a:p>
            <a:pPr>
              <a:defRPr/>
            </a:pPr>
            <a:r>
              <a:rPr lang="de-DE"/>
              <a:t>Outline</a:t>
            </a:r>
            <a:br>
              <a:rPr lang="de-DE"/>
            </a:br>
            <a:endParaRPr/>
          </a:p>
        </p:txBody>
      </p:sp>
      <p:sp>
        <p:nvSpPr>
          <p:cNvPr id="8195" name="Inhaltsplatzhalter 7" hidden="0"/>
          <p:cNvSpPr>
            <a:spLocks noGrp="1"/>
          </p:cNvSpPr>
          <p:nvPr isPhoto="0" userDrawn="0">
            <p:ph idx="1" hasCustomPrompt="0"/>
          </p:nvPr>
        </p:nvSpPr>
        <p:spPr bwMode="auto">
          <a:xfrm>
            <a:off x="287338" y="1555750"/>
            <a:ext cx="8064500" cy="4822825"/>
          </a:xfrm>
        </p:spPr>
        <p:txBody>
          <a:bodyPr/>
          <a:lstStyle/>
          <a:p>
            <a:pPr>
              <a:spcBef>
                <a:spcPts val="0"/>
              </a:spcBef>
              <a:spcAft>
                <a:spcPts val="0"/>
              </a:spcAft>
              <a:defRPr/>
            </a:pPr>
            <a:r>
              <a:rPr lang="de-DE"/>
              <a:t>Motivation &amp; Starting Point</a:t>
            </a:r>
            <a:endParaRPr/>
          </a:p>
          <a:p>
            <a:pPr lvl="1">
              <a:defRPr/>
            </a:pPr>
            <a:r>
              <a:rPr lang="de-DE"/>
              <a:t>System Design</a:t>
            </a:r>
            <a:endParaRPr/>
          </a:p>
          <a:p>
            <a:pPr lvl="2">
              <a:defRPr/>
            </a:pPr>
            <a:r>
              <a:rPr lang="de-DE"/>
              <a:t>ROS</a:t>
            </a:r>
            <a:endParaRPr lang="de-DE"/>
          </a:p>
          <a:p>
            <a:pPr lvl="2">
              <a:defRPr/>
            </a:pPr>
            <a:r>
              <a:rPr lang="de-DE"/>
              <a:t>PLC</a:t>
            </a:r>
            <a:endParaRPr lang="de-DE"/>
          </a:p>
          <a:p>
            <a:pPr lvl="2">
              <a:defRPr/>
            </a:pPr>
            <a:r>
              <a:rPr lang="de-DE"/>
              <a:t>Power Supply</a:t>
            </a:r>
            <a:endParaRPr lang="de-DE"/>
          </a:p>
          <a:p>
            <a:pPr lvl="2">
              <a:defRPr/>
            </a:pPr>
            <a:r>
              <a:rPr lang="de-DE"/>
              <a:t>Motor Controller</a:t>
            </a:r>
            <a:endParaRPr lang="de-DE"/>
          </a:p>
          <a:p>
            <a:pPr marL="355599" lvl="2" indent="0">
              <a:buFont typeface="Verdana"/>
              <a:buNone/>
              <a:defRPr/>
            </a:pPr>
            <a:endParaRPr lang="de-DE"/>
          </a:p>
          <a:p>
            <a:pPr marL="0" lvl="1" indent="0">
              <a:buFont typeface="Verdana"/>
              <a:buNone/>
              <a:defRPr/>
            </a:pPr>
            <a:r>
              <a:rPr lang="de-DE"/>
              <a:t>Conclusion &amp; Outlook</a:t>
            </a:r>
            <a:endParaRPr lang="de-DE"/>
          </a:p>
        </p:txBody>
      </p:sp>
      <p:sp>
        <p:nvSpPr>
          <p:cNvPr id="8196" name="Datumsplatzhalter 7" hidden="0"/>
          <p:cNvSpPr>
            <a:spLocks noGrp="1"/>
          </p:cNvSpPr>
          <p:nvPr isPhoto="0" userDrawn="0">
            <p:ph type="dt" sz="quarter" idx="10" hasCustomPrompt="0"/>
          </p:nvPr>
        </p:nvSpPr>
        <p:spPr bwMode="auto">
          <a:prstGeom prst="rect">
            <a:avLst/>
          </a:prstGeom>
          <a:noFill/>
        </p:spPr>
        <p:txBody>
          <a:bodyPr wrap="square" numCol="1" compatLnSpc="1">
            <a:prstTxWarp prst="textNoShape"/>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spcBef>
                <a:spcPts val="0"/>
              </a:spcBef>
              <a:spcAft>
                <a:spcPts val="0"/>
              </a:spcAft>
              <a:defRPr/>
            </a:pPr>
            <a:r>
              <a:rPr lang="de-DE">
                <a:latin typeface="Verdana"/>
              </a:rPr>
              <a:t>06.04.2022  </a:t>
            </a:r>
            <a:r>
              <a:rPr lang="de-DE">
                <a:latin typeface="Verdana"/>
              </a:rPr>
              <a:t>|</a:t>
            </a:r>
            <a:endParaRPr/>
          </a:p>
        </p:txBody>
      </p:sp>
      <p:sp>
        <p:nvSpPr>
          <p:cNvPr id="8197" name="Foliennummernplatzhalter 8" hidden="0"/>
          <p:cNvSpPr>
            <a:spLocks noGrp="1"/>
          </p:cNvSpPr>
          <p:nvPr isPhoto="0" userDrawn="0">
            <p:ph type="sldNum" sz="quarter" idx="11" hasCustomPrompt="0"/>
          </p:nvPr>
        </p:nvSpPr>
        <p:spPr bwMode="auto">
          <a:prstGeom prst="rect">
            <a:avLst/>
          </a:prstGeom>
          <a:noFill/>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fld id="{EF7583BF-66C1-4618-B47D-A61348473F27}" type="slidenum">
              <a:rPr lang="de-DE">
                <a:latin typeface="Verdana"/>
              </a:rPr>
              <a:t/>
            </a:fld>
            <a:endParaRPr lang="de-DE">
              <a:latin typeface="Verdana"/>
            </a:endParaRPr>
          </a:p>
        </p:txBody>
      </p:sp>
      <p:sp>
        <p:nvSpPr>
          <p:cNvPr id="8198" name="Fußzeilenplatzhalter 9" hidden="0"/>
          <p:cNvSpPr>
            <a:spLocks noGrp="1"/>
          </p:cNvSpPr>
          <p:nvPr isPhoto="0" userDrawn="0">
            <p:ph type="ftr" sz="quarter" idx="12" hasCustomPrompt="0"/>
          </p:nvPr>
        </p:nvSpPr>
        <p:spPr bwMode="auto">
          <a:prstGeom prst="rect">
            <a:avLst/>
          </a:prstGeom>
          <a:noFill/>
        </p:spPr>
        <p:txBody>
          <a:bodyPr wrap="square" numCol="1" compatLnSpc="1">
            <a:prstTxWarp prst="textNoShape"/>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spcBef>
                <a:spcPts val="0"/>
              </a:spcBef>
              <a:spcAft>
                <a:spcPts val="0"/>
              </a:spcAft>
              <a:defRPr/>
            </a:pPr>
            <a:r>
              <a:rPr lang="de-DE">
                <a:latin typeface="Verdana"/>
              </a:rPr>
              <a:t>© FH AACHEN</a:t>
            </a:r>
            <a:r>
              <a:rPr lang="de-DE" b="0">
                <a:latin typeface="Verdana"/>
              </a:rPr>
              <a:t>  </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655461070" name="Titel 1" hidden="0"/>
          <p:cNvSpPr>
            <a:spLocks noGrp="1"/>
          </p:cNvSpPr>
          <p:nvPr isPhoto="0" userDrawn="0">
            <p:ph type="title" hasCustomPrompt="0"/>
          </p:nvPr>
        </p:nvSpPr>
        <p:spPr bwMode="auto">
          <a:xfrm>
            <a:off x="288000" y="620687"/>
            <a:ext cx="8064000" cy="720000"/>
          </a:xfrm>
        </p:spPr>
        <p:txBody>
          <a:bodyPr/>
          <a:lstStyle>
            <a:lvl1pPr algn="l">
              <a:defRPr sz="2400">
                <a:solidFill>
                  <a:schemeClr val="tx1"/>
                </a:solidFill>
                <a:latin typeface="Verdana"/>
              </a:defRPr>
            </a:lvl1pPr>
          </a:lstStyle>
          <a:p>
            <a:pPr>
              <a:defRPr/>
            </a:pPr>
            <a:r>
              <a:rPr/>
              <a:t>ROS</a:t>
            </a:r>
            <a:br>
              <a:rPr/>
            </a:br>
            <a:r>
              <a:rPr sz="2200"/>
              <a:t>Station detection and localisation</a:t>
            </a:r>
            <a:endParaRPr sz="2200"/>
          </a:p>
        </p:txBody>
      </p:sp>
      <p:sp>
        <p:nvSpPr>
          <p:cNvPr id="1219988674" name="Inhaltsplatzhalter 2" hidden="0"/>
          <p:cNvSpPr>
            <a:spLocks noGrp="1"/>
          </p:cNvSpPr>
          <p:nvPr isPhoto="0" userDrawn="0">
            <p:ph idx="1" hasCustomPrompt="0"/>
          </p:nvPr>
        </p:nvSpPr>
        <p:spPr bwMode="auto">
          <a:xfrm>
            <a:off x="288000" y="1555200"/>
            <a:ext cx="8064000" cy="4824000"/>
          </a:xfrm>
        </p:spPr>
        <p:txBody>
          <a:bodyPr/>
          <a:lstStyle>
            <a:lvl1pPr marL="0" indent="0">
              <a:spcBef>
                <a:spcPts val="0"/>
              </a:spcBef>
              <a:spcAft>
                <a:spcPts val="0"/>
              </a:spcAft>
              <a:buFontTx/>
              <a:buNone/>
              <a:defRPr sz="4800">
                <a:solidFill>
                  <a:schemeClr val="tx1"/>
                </a:solidFill>
                <a:latin typeface="Verdana"/>
              </a:defRPr>
            </a:lvl1pPr>
            <a:lvl2pPr marL="0" indent="0">
              <a:spcBef>
                <a:spcPts val="1999"/>
              </a:spcBef>
              <a:buNone/>
              <a:defRPr sz="2400">
                <a:solidFill>
                  <a:schemeClr val="tx1"/>
                </a:solidFill>
                <a:latin typeface="Verdana"/>
              </a:defRPr>
            </a:lvl2pPr>
            <a:lvl3pPr marL="723899" indent="-368299">
              <a:buFont typeface="Verdana"/>
              <a:buChar char="&gt;"/>
              <a:defRPr sz="2400">
                <a:solidFill>
                  <a:schemeClr val="tx1"/>
                </a:solidFill>
                <a:latin typeface="Verdana"/>
              </a:defRPr>
            </a:lvl3pPr>
            <a:lvl4pPr marL="0" indent="0">
              <a:spcBef>
                <a:spcPts val="1599"/>
              </a:spcBef>
              <a:buFontTx/>
              <a:buNone/>
              <a:defRPr sz="1600">
                <a:solidFill>
                  <a:schemeClr val="tx1"/>
                </a:solidFill>
                <a:latin typeface="Verdana"/>
              </a:defRPr>
            </a:lvl4pPr>
            <a:lvl5pPr marL="723899" indent="-368299">
              <a:buFont typeface="Verdana"/>
              <a:buChar char="&gt;"/>
              <a:defRPr sz="1600">
                <a:solidFill>
                  <a:schemeClr val="tx1"/>
                </a:solidFill>
                <a:latin typeface="Verdana"/>
              </a:defRPr>
            </a:lvl5pPr>
          </a:lstStyle>
          <a:p>
            <a:pPr>
              <a:defRPr/>
            </a:pPr>
            <a:r>
              <a:rPr sz="2400"/>
              <a:t>RFID Tags</a:t>
            </a:r>
            <a:endParaRPr sz="2400"/>
          </a:p>
          <a:p>
            <a:pPr>
              <a:defRPr/>
            </a:pPr>
            <a:endParaRPr sz="2400"/>
          </a:p>
          <a:p>
            <a:pPr marL="349965" indent="-349965">
              <a:buFont typeface="Arial"/>
              <a:buChar char="•"/>
              <a:defRPr/>
            </a:pPr>
            <a:endParaRPr sz="2400"/>
          </a:p>
        </p:txBody>
      </p:sp>
      <p:sp>
        <p:nvSpPr>
          <p:cNvPr id="387330328" name="Datumsplatzhalter 16" hidden="0"/>
          <p:cNvSpPr>
            <a:spLocks noGrp="1"/>
          </p:cNvSpPr>
          <p:nvPr isPhoto="0" userDrawn="0">
            <p:ph type="dt" sz="half" idx="10" hasCustomPrompt="0"/>
          </p:nvPr>
        </p:nvSpPr>
        <p:spPr bwMode="auto"/>
        <p:txBody>
          <a:bodyPr/>
          <a:lstStyle>
            <a:lvl1pPr>
              <a:defRPr>
                <a:solidFill>
                  <a:schemeClr val="tx1"/>
                </a:solidFill>
              </a:defRPr>
            </a:lvl1pPr>
          </a:lstStyle>
          <a:p>
            <a:pPr>
              <a:defRPr/>
            </a:pPr>
            <a:r>
              <a:rPr lang="de-DE"/>
              <a:t>02.03.2011  |</a:t>
            </a:r>
            <a:endParaRPr lang="de-DE"/>
          </a:p>
        </p:txBody>
      </p:sp>
      <p:sp>
        <p:nvSpPr>
          <p:cNvPr id="1712219106" name="Foliennummernplatzhalter 17" hidden="0"/>
          <p:cNvSpPr>
            <a:spLocks noGrp="1"/>
          </p:cNvSpPr>
          <p:nvPr isPhoto="0" userDrawn="0">
            <p:ph type="sldNum" sz="quarter" idx="11" hasCustomPrompt="0"/>
          </p:nvPr>
        </p:nvSpPr>
        <p:spPr bwMode="auto"/>
        <p:txBody>
          <a:bodyPr/>
          <a:lstStyle>
            <a:lvl1pPr>
              <a:defRPr/>
            </a:lvl1pPr>
          </a:lstStyle>
          <a:p>
            <a:pPr>
              <a:defRPr/>
            </a:pPr>
            <a:fld id="{5D0B9B9D-ACF8-56B7-6E46-BC715E95FFB6}" type="slidenum">
              <a:rPr lang="de-DE"/>
              <a:t/>
            </a:fld>
            <a:endParaRPr lang="de-DE"/>
          </a:p>
        </p:txBody>
      </p:sp>
      <p:sp>
        <p:nvSpPr>
          <p:cNvPr id="632439303" name="Fußzeilenplatzhalter 18" hidden="0"/>
          <p:cNvSpPr>
            <a:spLocks noGrp="1"/>
          </p:cNvSpPr>
          <p:nvPr isPhoto="0" userDrawn="0">
            <p:ph type="ftr" sz="quarter" idx="12" hasCustomPrompt="0"/>
          </p:nvPr>
        </p:nvSpPr>
        <p:spPr bwMode="auto"/>
        <p:txBody>
          <a:bodyPr/>
          <a:lstStyle>
            <a:lvl1pPr>
              <a:defRPr>
                <a:solidFill>
                  <a:schemeClr val="tx1"/>
                </a:solidFill>
              </a:defRPr>
            </a:lvl1pPr>
          </a:lstStyle>
          <a:p>
            <a:pPr>
              <a:defRPr/>
            </a:pPr>
            <a:r>
              <a:rPr lang="de-DE"/>
              <a:t>© FH AACHEN</a:t>
            </a:r>
            <a:r>
              <a:rPr lang="de-DE" b="0"/>
              <a:t>  </a:t>
            </a:r>
            <a:endParaRPr/>
          </a:p>
        </p:txBody>
      </p:sp>
      <p:pic>
        <p:nvPicPr>
          <p:cNvPr id="1467526585" name="Picture 9" descr="A picture containing text, electronics, computer, screenshot&#10;&#10;Description automatically generated" hidden="0"/>
          <p:cNvPicPr>
            <a:picLocks noChangeAspect="1"/>
          </p:cNvPicPr>
          <p:nvPr isPhoto="0" userDrawn="0"/>
        </p:nvPicPr>
        <p:blipFill>
          <a:blip r:embed="rId2"/>
          <a:srcRect l="1243" t="1429" r="2245" b="3900"/>
          <a:stretch/>
        </p:blipFill>
        <p:spPr bwMode="auto">
          <a:xfrm flipH="0" flipV="0">
            <a:off x="1484061" y="2031449"/>
            <a:ext cx="6466138" cy="4412062"/>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37062570" name="Titel 1" hidden="0"/>
          <p:cNvSpPr>
            <a:spLocks noGrp="1"/>
          </p:cNvSpPr>
          <p:nvPr isPhoto="0" userDrawn="0">
            <p:ph type="title" hasCustomPrompt="0"/>
          </p:nvPr>
        </p:nvSpPr>
        <p:spPr bwMode="auto">
          <a:xfrm>
            <a:off x="288000" y="620687"/>
            <a:ext cx="8064000" cy="720000"/>
          </a:xfrm>
        </p:spPr>
        <p:txBody>
          <a:bodyPr/>
          <a:lstStyle>
            <a:lvl1pPr algn="l">
              <a:defRPr sz="2400">
                <a:solidFill>
                  <a:schemeClr val="tx1"/>
                </a:solidFill>
                <a:latin typeface="Verdana"/>
              </a:defRPr>
            </a:lvl1pPr>
          </a:lstStyle>
          <a:p>
            <a:pPr>
              <a:defRPr/>
            </a:pPr>
            <a:r>
              <a:rPr/>
              <a:t>ROS </a:t>
            </a:r>
            <a:br>
              <a:rPr/>
            </a:br>
            <a:r>
              <a:rPr sz="2200"/>
              <a:t>Station detection and localisation</a:t>
            </a:r>
            <a:endParaRPr sz="2200"/>
          </a:p>
        </p:txBody>
      </p:sp>
      <p:sp>
        <p:nvSpPr>
          <p:cNvPr id="2064243385" name="Inhaltsplatzhalter 2" hidden="0"/>
          <p:cNvSpPr>
            <a:spLocks noGrp="1"/>
          </p:cNvSpPr>
          <p:nvPr isPhoto="0" userDrawn="0">
            <p:ph idx="1" hasCustomPrompt="0"/>
          </p:nvPr>
        </p:nvSpPr>
        <p:spPr bwMode="auto">
          <a:xfrm>
            <a:off x="288000" y="1555200"/>
            <a:ext cx="8064000" cy="4824000"/>
          </a:xfrm>
        </p:spPr>
        <p:txBody>
          <a:bodyPr/>
          <a:lstStyle>
            <a:lvl1pPr marL="0" indent="0">
              <a:spcBef>
                <a:spcPts val="0"/>
              </a:spcBef>
              <a:spcAft>
                <a:spcPts val="0"/>
              </a:spcAft>
              <a:buFontTx/>
              <a:buNone/>
              <a:defRPr sz="4800">
                <a:solidFill>
                  <a:schemeClr val="tx1"/>
                </a:solidFill>
                <a:latin typeface="Verdana"/>
              </a:defRPr>
            </a:lvl1pPr>
            <a:lvl2pPr marL="0" indent="0">
              <a:spcBef>
                <a:spcPts val="1999"/>
              </a:spcBef>
              <a:buNone/>
              <a:defRPr sz="2400">
                <a:solidFill>
                  <a:schemeClr val="tx1"/>
                </a:solidFill>
                <a:latin typeface="Verdana"/>
              </a:defRPr>
            </a:lvl2pPr>
            <a:lvl3pPr marL="723899" indent="-368299">
              <a:buFont typeface="Verdana"/>
              <a:buChar char="&gt;"/>
              <a:defRPr sz="2400">
                <a:solidFill>
                  <a:schemeClr val="tx1"/>
                </a:solidFill>
                <a:latin typeface="Verdana"/>
              </a:defRPr>
            </a:lvl3pPr>
            <a:lvl4pPr marL="0" indent="0">
              <a:spcBef>
                <a:spcPts val="1599"/>
              </a:spcBef>
              <a:buFontTx/>
              <a:buNone/>
              <a:defRPr sz="1600">
                <a:solidFill>
                  <a:schemeClr val="tx1"/>
                </a:solidFill>
                <a:latin typeface="Verdana"/>
              </a:defRPr>
            </a:lvl4pPr>
            <a:lvl5pPr marL="723899" indent="-368299">
              <a:buFont typeface="Verdana"/>
              <a:buChar char="&gt;"/>
              <a:defRPr sz="1600">
                <a:solidFill>
                  <a:schemeClr val="tx1"/>
                </a:solidFill>
                <a:latin typeface="Verdana"/>
              </a:defRPr>
            </a:lvl5pPr>
          </a:lstStyle>
          <a:p>
            <a:pPr marL="349965" indent="-349965" algn="l">
              <a:buFont typeface="Arial"/>
              <a:buChar char="•"/>
              <a:defRPr/>
            </a:pPr>
            <a:r>
              <a:rPr sz="2400"/>
              <a:t>The detection of RFID tags using the NFC Reader on </a:t>
            </a:r>
            <a:r>
              <a:rPr sz="2400"/>
              <a:t>nodeMCU</a:t>
            </a:r>
            <a:r>
              <a:rPr sz="2400"/>
              <a:t> ESP32 worked on SPI communica</a:t>
            </a:r>
            <a:r>
              <a:rPr sz="2400"/>
              <a:t>tion interface. To make it work on droid, the SPI interface had to be enabled on the Odroid.</a:t>
            </a:r>
            <a:endParaRPr sz="2400"/>
          </a:p>
          <a:p>
            <a:pPr marL="349965" indent="-349965" algn="l">
              <a:buFont typeface="Arial"/>
              <a:buChar char="•"/>
              <a:defRPr/>
            </a:pPr>
            <a:endParaRPr sz="2400"/>
          </a:p>
        </p:txBody>
      </p:sp>
      <p:sp>
        <p:nvSpPr>
          <p:cNvPr id="1427660831" name="Datumsplatzhalter 16" hidden="0"/>
          <p:cNvSpPr>
            <a:spLocks noGrp="1"/>
          </p:cNvSpPr>
          <p:nvPr isPhoto="0" userDrawn="0">
            <p:ph type="dt" sz="half" idx="10" hasCustomPrompt="0"/>
          </p:nvPr>
        </p:nvSpPr>
        <p:spPr bwMode="auto"/>
        <p:txBody>
          <a:bodyPr/>
          <a:lstStyle>
            <a:lvl1pPr>
              <a:defRPr>
                <a:solidFill>
                  <a:schemeClr val="tx1"/>
                </a:solidFill>
              </a:defRPr>
            </a:lvl1pPr>
          </a:lstStyle>
          <a:p>
            <a:pPr>
              <a:defRPr/>
            </a:pPr>
            <a:r>
              <a:rPr lang="de-DE"/>
              <a:t>02.03.2011  |</a:t>
            </a:r>
            <a:endParaRPr lang="de-DE"/>
          </a:p>
        </p:txBody>
      </p:sp>
      <p:sp>
        <p:nvSpPr>
          <p:cNvPr id="2091180991" name="Foliennummernplatzhalter 17" hidden="0"/>
          <p:cNvSpPr>
            <a:spLocks noGrp="1"/>
          </p:cNvSpPr>
          <p:nvPr isPhoto="0" userDrawn="0">
            <p:ph type="sldNum" sz="quarter" idx="11" hasCustomPrompt="0"/>
          </p:nvPr>
        </p:nvSpPr>
        <p:spPr bwMode="auto"/>
        <p:txBody>
          <a:bodyPr/>
          <a:lstStyle>
            <a:lvl1pPr>
              <a:defRPr/>
            </a:lvl1pPr>
          </a:lstStyle>
          <a:p>
            <a:pPr>
              <a:defRPr/>
            </a:pPr>
            <a:fld id="{E370966B-7C15-77A0-067A-76FBB67328CB}" type="slidenum">
              <a:rPr lang="de-DE"/>
              <a:t/>
            </a:fld>
            <a:endParaRPr lang="de-DE"/>
          </a:p>
        </p:txBody>
      </p:sp>
      <p:sp>
        <p:nvSpPr>
          <p:cNvPr id="471354819" name="Fußzeilenplatzhalter 18" hidden="0"/>
          <p:cNvSpPr>
            <a:spLocks noGrp="1"/>
          </p:cNvSpPr>
          <p:nvPr isPhoto="0" userDrawn="0">
            <p:ph type="ftr" sz="quarter" idx="12" hasCustomPrompt="0"/>
          </p:nvPr>
        </p:nvSpPr>
        <p:spPr bwMode="auto"/>
        <p:txBody>
          <a:bodyPr/>
          <a:lstStyle>
            <a:lvl1pPr>
              <a:defRPr>
                <a:solidFill>
                  <a:schemeClr val="tx1"/>
                </a:solidFill>
              </a:defRPr>
            </a:lvl1pPr>
          </a:lstStyle>
          <a:p>
            <a:pPr>
              <a:defRPr/>
            </a:pPr>
            <a:r>
              <a:rPr lang="de-DE"/>
              <a:t>© FH AACHEN</a:t>
            </a:r>
            <a:r>
              <a:rPr lang="de-DE" b="0"/>
              <a:t>  </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996610069" name="Titel 1" hidden="0"/>
          <p:cNvSpPr>
            <a:spLocks noGrp="1"/>
          </p:cNvSpPr>
          <p:nvPr isPhoto="0" userDrawn="0">
            <p:ph type="title" hasCustomPrompt="0"/>
          </p:nvPr>
        </p:nvSpPr>
        <p:spPr bwMode="auto">
          <a:xfrm>
            <a:off x="288000" y="620687"/>
            <a:ext cx="8064000" cy="720000"/>
          </a:xfrm>
        </p:spPr>
        <p:txBody>
          <a:bodyPr/>
          <a:lstStyle>
            <a:lvl1pPr algn="l">
              <a:defRPr sz="2400">
                <a:solidFill>
                  <a:schemeClr val="tx1"/>
                </a:solidFill>
                <a:latin typeface="Verdana"/>
              </a:defRPr>
            </a:lvl1pPr>
          </a:lstStyle>
          <a:p>
            <a:pPr>
              <a:defRPr/>
            </a:pPr>
            <a:r>
              <a:rPr/>
              <a:t>ROS</a:t>
            </a:r>
            <a:br>
              <a:rPr/>
            </a:br>
            <a:r>
              <a:rPr sz="2200"/>
              <a:t>Station detection and localisation</a:t>
            </a:r>
            <a:endParaRPr sz="2200"/>
          </a:p>
        </p:txBody>
      </p:sp>
      <p:sp>
        <p:nvSpPr>
          <p:cNvPr id="165765413" name="Inhaltsplatzhalter 2" hidden="0"/>
          <p:cNvSpPr>
            <a:spLocks noGrp="1"/>
          </p:cNvSpPr>
          <p:nvPr isPhoto="0" userDrawn="0">
            <p:ph idx="1" hasCustomPrompt="0"/>
          </p:nvPr>
        </p:nvSpPr>
        <p:spPr bwMode="auto">
          <a:xfrm>
            <a:off x="288000" y="1555200"/>
            <a:ext cx="8064000" cy="4824000"/>
          </a:xfrm>
        </p:spPr>
        <p:txBody>
          <a:bodyPr/>
          <a:lstStyle>
            <a:lvl1pPr marL="0" indent="0">
              <a:spcBef>
                <a:spcPts val="0"/>
              </a:spcBef>
              <a:spcAft>
                <a:spcPts val="0"/>
              </a:spcAft>
              <a:buFontTx/>
              <a:buNone/>
              <a:defRPr sz="4800">
                <a:solidFill>
                  <a:schemeClr val="tx1"/>
                </a:solidFill>
                <a:latin typeface="Verdana"/>
              </a:defRPr>
            </a:lvl1pPr>
            <a:lvl2pPr marL="0" indent="0">
              <a:spcBef>
                <a:spcPts val="1999"/>
              </a:spcBef>
              <a:buNone/>
              <a:defRPr sz="2400">
                <a:solidFill>
                  <a:schemeClr val="tx1"/>
                </a:solidFill>
                <a:latin typeface="Verdana"/>
              </a:defRPr>
            </a:lvl2pPr>
            <a:lvl3pPr marL="723899" indent="-368299">
              <a:buFont typeface="Verdana"/>
              <a:buChar char="&gt;"/>
              <a:defRPr sz="2400">
                <a:solidFill>
                  <a:schemeClr val="tx1"/>
                </a:solidFill>
                <a:latin typeface="Verdana"/>
              </a:defRPr>
            </a:lvl3pPr>
            <a:lvl4pPr marL="0" indent="0">
              <a:spcBef>
                <a:spcPts val="1599"/>
              </a:spcBef>
              <a:buFontTx/>
              <a:buNone/>
              <a:defRPr sz="1600">
                <a:solidFill>
                  <a:schemeClr val="tx1"/>
                </a:solidFill>
                <a:latin typeface="Verdana"/>
              </a:defRPr>
            </a:lvl4pPr>
            <a:lvl5pPr marL="723899" indent="-368299">
              <a:buFont typeface="Verdana"/>
              <a:buChar char="&gt;"/>
              <a:defRPr sz="1600">
                <a:solidFill>
                  <a:schemeClr val="tx1"/>
                </a:solidFill>
                <a:latin typeface="Verdana"/>
              </a:defRPr>
            </a:lvl5pPr>
          </a:lstStyle>
          <a:p>
            <a:pPr>
              <a:defRPr/>
            </a:pPr>
            <a:r>
              <a:rPr sz="2400"/>
              <a:t>SPI on Odroid</a:t>
            </a:r>
            <a:endParaRPr sz="2400"/>
          </a:p>
          <a:p>
            <a:pPr>
              <a:defRPr/>
            </a:pPr>
            <a:endParaRPr sz="2400"/>
          </a:p>
          <a:p>
            <a:pPr marL="349965" indent="-349965">
              <a:buFont typeface="Arial"/>
              <a:buChar char="•"/>
              <a:defRPr/>
            </a:pPr>
            <a:r>
              <a:rPr sz="2400"/>
              <a:t>Device Tree Overlay was used to enable the GPIO functions.</a:t>
            </a:r>
            <a:endParaRPr sz="2400"/>
          </a:p>
          <a:p>
            <a:pPr marL="349965" indent="-349965">
              <a:buFont typeface="Arial"/>
              <a:buChar char="•"/>
              <a:defRPr/>
            </a:pPr>
            <a:r>
              <a:rPr sz="2400"/>
              <a:t>Enabling the communication protocols SPI, I2C, UART and PWM using device tree overlay.</a:t>
            </a:r>
            <a:endParaRPr sz="2400"/>
          </a:p>
          <a:p>
            <a:pPr marL="349965" indent="-349965">
              <a:buFont typeface="Arial"/>
              <a:buChar char="•"/>
              <a:defRPr/>
            </a:pPr>
            <a:r>
              <a:rPr sz="2400"/>
              <a:t>Enabling the SPI feature on the board. </a:t>
            </a:r>
            <a:endParaRPr sz="2400"/>
          </a:p>
          <a:p>
            <a:pPr marL="349965" indent="-349965">
              <a:buFont typeface="Arial"/>
              <a:buChar char="•"/>
              <a:defRPr/>
            </a:pPr>
            <a:r>
              <a:rPr sz="2400"/>
              <a:t>T</a:t>
            </a:r>
            <a:r>
              <a:rPr sz="2400"/>
              <a:t>o check the details of the GPIO of the Odroid, </a:t>
            </a:r>
            <a:r>
              <a:rPr sz="2400"/>
              <a:t>Wiringpi</a:t>
            </a:r>
            <a:r>
              <a:rPr sz="2400"/>
              <a:t> was installed and used.</a:t>
            </a:r>
            <a:endParaRPr sz="2400"/>
          </a:p>
          <a:p>
            <a:pPr marL="349965" indent="-349965">
              <a:buFont typeface="Arial"/>
              <a:buChar char="•"/>
              <a:defRPr/>
            </a:pPr>
            <a:endParaRPr sz="2400"/>
          </a:p>
        </p:txBody>
      </p:sp>
      <p:sp>
        <p:nvSpPr>
          <p:cNvPr id="2027523879" name="Datumsplatzhalter 16" hidden="0"/>
          <p:cNvSpPr>
            <a:spLocks noGrp="1"/>
          </p:cNvSpPr>
          <p:nvPr isPhoto="0" userDrawn="0">
            <p:ph type="dt" sz="half" idx="10" hasCustomPrompt="0"/>
          </p:nvPr>
        </p:nvSpPr>
        <p:spPr bwMode="auto"/>
        <p:txBody>
          <a:bodyPr/>
          <a:lstStyle>
            <a:lvl1pPr>
              <a:defRPr>
                <a:solidFill>
                  <a:schemeClr val="tx1"/>
                </a:solidFill>
              </a:defRPr>
            </a:lvl1pPr>
          </a:lstStyle>
          <a:p>
            <a:pPr>
              <a:defRPr/>
            </a:pPr>
            <a:r>
              <a:rPr lang="de-DE"/>
              <a:t>02.03.2011  |</a:t>
            </a:r>
            <a:endParaRPr lang="de-DE"/>
          </a:p>
        </p:txBody>
      </p:sp>
      <p:sp>
        <p:nvSpPr>
          <p:cNvPr id="1444375164" name="Foliennummernplatzhalter 17" hidden="0"/>
          <p:cNvSpPr>
            <a:spLocks noGrp="1"/>
          </p:cNvSpPr>
          <p:nvPr isPhoto="0" userDrawn="0">
            <p:ph type="sldNum" sz="quarter" idx="11" hasCustomPrompt="0"/>
          </p:nvPr>
        </p:nvSpPr>
        <p:spPr bwMode="auto"/>
        <p:txBody>
          <a:bodyPr/>
          <a:lstStyle>
            <a:lvl1pPr>
              <a:defRPr/>
            </a:lvl1pPr>
          </a:lstStyle>
          <a:p>
            <a:pPr>
              <a:defRPr/>
            </a:pPr>
            <a:fld id="{0683658D-0A2E-C371-25E1-3EB38D28F48F}" type="slidenum">
              <a:rPr lang="de-DE"/>
              <a:t/>
            </a:fld>
            <a:endParaRPr lang="de-DE"/>
          </a:p>
        </p:txBody>
      </p:sp>
      <p:sp>
        <p:nvSpPr>
          <p:cNvPr id="1249320972" name="Fußzeilenplatzhalter 18" hidden="0"/>
          <p:cNvSpPr>
            <a:spLocks noGrp="1"/>
          </p:cNvSpPr>
          <p:nvPr isPhoto="0" userDrawn="0">
            <p:ph type="ftr" sz="quarter" idx="12" hasCustomPrompt="0"/>
          </p:nvPr>
        </p:nvSpPr>
        <p:spPr bwMode="auto"/>
        <p:txBody>
          <a:bodyPr/>
          <a:lstStyle>
            <a:lvl1pPr>
              <a:defRPr>
                <a:solidFill>
                  <a:schemeClr val="tx1"/>
                </a:solidFill>
              </a:defRPr>
            </a:lvl1pPr>
          </a:lstStyle>
          <a:p>
            <a:pPr>
              <a:defRPr/>
            </a:pPr>
            <a:r>
              <a:rPr lang="de-DE"/>
              <a:t>© FH AACHEN</a:t>
            </a:r>
            <a:r>
              <a:rPr lang="de-DE" b="0"/>
              <a:t>  </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314878380" name="Titel 1" hidden="0"/>
          <p:cNvSpPr>
            <a:spLocks noGrp="1"/>
          </p:cNvSpPr>
          <p:nvPr isPhoto="0" userDrawn="0">
            <p:ph type="title" hasCustomPrompt="0"/>
          </p:nvPr>
        </p:nvSpPr>
        <p:spPr bwMode="auto">
          <a:xfrm>
            <a:off x="288000" y="620687"/>
            <a:ext cx="8064000" cy="720000"/>
          </a:xfrm>
        </p:spPr>
        <p:txBody>
          <a:bodyPr/>
          <a:lstStyle>
            <a:lvl1pPr algn="l">
              <a:defRPr sz="2400">
                <a:solidFill>
                  <a:schemeClr val="tx1"/>
                </a:solidFill>
                <a:latin typeface="Verdana"/>
              </a:defRPr>
            </a:lvl1pPr>
          </a:lstStyle>
          <a:p>
            <a:pPr>
              <a:defRPr/>
            </a:pPr>
            <a:r>
              <a:rPr/>
              <a:t>ROS </a:t>
            </a:r>
            <a:br>
              <a:rPr/>
            </a:br>
            <a:r>
              <a:rPr sz="2200"/>
              <a:t>Station detection and </a:t>
            </a:r>
            <a:r>
              <a:rPr sz="2200"/>
              <a:t>localisation</a:t>
            </a:r>
            <a:endParaRPr sz="2200"/>
          </a:p>
        </p:txBody>
      </p:sp>
      <p:sp>
        <p:nvSpPr>
          <p:cNvPr id="1260485845" name="Inhaltsplatzhalter 2" hidden="0"/>
          <p:cNvSpPr>
            <a:spLocks noGrp="1"/>
          </p:cNvSpPr>
          <p:nvPr isPhoto="0" userDrawn="0">
            <p:ph idx="1" hasCustomPrompt="0"/>
          </p:nvPr>
        </p:nvSpPr>
        <p:spPr bwMode="auto">
          <a:xfrm>
            <a:off x="288000" y="1555200"/>
            <a:ext cx="8064000" cy="4824000"/>
          </a:xfrm>
        </p:spPr>
        <p:txBody>
          <a:bodyPr/>
          <a:lstStyle>
            <a:lvl1pPr marL="0" indent="0">
              <a:spcBef>
                <a:spcPts val="0"/>
              </a:spcBef>
              <a:spcAft>
                <a:spcPts val="0"/>
              </a:spcAft>
              <a:buFontTx/>
              <a:buNone/>
              <a:defRPr sz="4800">
                <a:solidFill>
                  <a:schemeClr val="tx1"/>
                </a:solidFill>
                <a:latin typeface="Verdana"/>
              </a:defRPr>
            </a:lvl1pPr>
            <a:lvl2pPr marL="0" indent="0">
              <a:spcBef>
                <a:spcPts val="1999"/>
              </a:spcBef>
              <a:buNone/>
              <a:defRPr sz="2400">
                <a:solidFill>
                  <a:schemeClr val="tx1"/>
                </a:solidFill>
                <a:latin typeface="Verdana"/>
              </a:defRPr>
            </a:lvl2pPr>
            <a:lvl3pPr marL="723899" indent="-368299">
              <a:buFont typeface="Verdana"/>
              <a:buChar char="&gt;"/>
              <a:defRPr sz="2400">
                <a:solidFill>
                  <a:schemeClr val="tx1"/>
                </a:solidFill>
                <a:latin typeface="Verdana"/>
              </a:defRPr>
            </a:lvl3pPr>
            <a:lvl4pPr marL="0" indent="0">
              <a:spcBef>
                <a:spcPts val="1599"/>
              </a:spcBef>
              <a:buFontTx/>
              <a:buNone/>
              <a:defRPr sz="1600">
                <a:solidFill>
                  <a:schemeClr val="tx1"/>
                </a:solidFill>
                <a:latin typeface="Verdana"/>
              </a:defRPr>
            </a:lvl4pPr>
            <a:lvl5pPr marL="723899" indent="-368299">
              <a:buFont typeface="Verdana"/>
              <a:buChar char="&gt;"/>
              <a:defRPr sz="1600">
                <a:solidFill>
                  <a:schemeClr val="tx1"/>
                </a:solidFill>
                <a:latin typeface="Verdana"/>
              </a:defRPr>
            </a:lvl5pPr>
          </a:lstStyle>
          <a:p>
            <a:pPr>
              <a:defRPr/>
            </a:pPr>
            <a:r>
              <a:rPr sz="2400"/>
              <a:t>SPI on Odroid</a:t>
            </a:r>
            <a:endParaRPr sz="2400"/>
          </a:p>
          <a:p>
            <a:pPr>
              <a:defRPr/>
            </a:pPr>
            <a:endParaRPr sz="2400"/>
          </a:p>
          <a:p>
            <a:pPr marL="349965" indent="-349965">
              <a:buFont typeface="Arial"/>
              <a:buChar char="•"/>
              <a:defRPr/>
            </a:pPr>
            <a:r>
              <a:rPr sz="2400"/>
              <a:t>Yellow indicates that the SPI MOSI(19) and MISO(21) pins are connected using a jump cable and the SPI communication is taking place between them and red indicates no connection.</a:t>
            </a:r>
            <a:endParaRPr sz="2400"/>
          </a:p>
        </p:txBody>
      </p:sp>
      <p:sp>
        <p:nvSpPr>
          <p:cNvPr id="1293487710" name="Datumsplatzhalter 16" hidden="0"/>
          <p:cNvSpPr>
            <a:spLocks noGrp="1"/>
          </p:cNvSpPr>
          <p:nvPr isPhoto="0" userDrawn="0">
            <p:ph type="dt" sz="half" idx="10" hasCustomPrompt="0"/>
          </p:nvPr>
        </p:nvSpPr>
        <p:spPr bwMode="auto"/>
        <p:txBody>
          <a:bodyPr/>
          <a:lstStyle>
            <a:lvl1pPr>
              <a:defRPr>
                <a:solidFill>
                  <a:schemeClr val="tx1"/>
                </a:solidFill>
              </a:defRPr>
            </a:lvl1pPr>
          </a:lstStyle>
          <a:p>
            <a:pPr>
              <a:defRPr/>
            </a:pPr>
            <a:r>
              <a:rPr lang="de-DE"/>
              <a:t>02.03.2011  |</a:t>
            </a:r>
            <a:endParaRPr lang="de-DE"/>
          </a:p>
        </p:txBody>
      </p:sp>
      <p:sp>
        <p:nvSpPr>
          <p:cNvPr id="1553557936" name="Foliennummernplatzhalter 17" hidden="0"/>
          <p:cNvSpPr>
            <a:spLocks noGrp="1"/>
          </p:cNvSpPr>
          <p:nvPr isPhoto="0" userDrawn="0">
            <p:ph type="sldNum" sz="quarter" idx="11" hasCustomPrompt="0"/>
          </p:nvPr>
        </p:nvSpPr>
        <p:spPr bwMode="auto"/>
        <p:txBody>
          <a:bodyPr/>
          <a:lstStyle>
            <a:lvl1pPr>
              <a:defRPr/>
            </a:lvl1pPr>
          </a:lstStyle>
          <a:p>
            <a:pPr>
              <a:defRPr/>
            </a:pPr>
            <a:fld id="{D8EC7E23-DF53-905A-9531-8AF768D069C4}" type="slidenum">
              <a:rPr lang="de-DE"/>
              <a:t/>
            </a:fld>
            <a:endParaRPr lang="de-DE"/>
          </a:p>
        </p:txBody>
      </p:sp>
      <p:sp>
        <p:nvSpPr>
          <p:cNvPr id="1021220197" name="Fußzeilenplatzhalter 18" hidden="0"/>
          <p:cNvSpPr>
            <a:spLocks noGrp="1"/>
          </p:cNvSpPr>
          <p:nvPr isPhoto="0" userDrawn="0">
            <p:ph type="ftr" sz="quarter" idx="12" hasCustomPrompt="0"/>
          </p:nvPr>
        </p:nvSpPr>
        <p:spPr bwMode="auto"/>
        <p:txBody>
          <a:bodyPr/>
          <a:lstStyle>
            <a:lvl1pPr>
              <a:defRPr>
                <a:solidFill>
                  <a:schemeClr val="tx1"/>
                </a:solidFill>
              </a:defRPr>
            </a:lvl1pPr>
          </a:lstStyle>
          <a:p>
            <a:pPr>
              <a:defRPr/>
            </a:pPr>
            <a:r>
              <a:rPr lang="de-DE"/>
              <a:t>© FH AACHEN</a:t>
            </a:r>
            <a:r>
              <a:rPr lang="de-DE" b="0"/>
              <a:t>  </a:t>
            </a:r>
            <a:endParaRPr/>
          </a:p>
        </p:txBody>
      </p:sp>
      <p:pic>
        <p:nvPicPr>
          <p:cNvPr id="1358753612" name="Picture 9" descr="Text&#10;&#10;Description automatically generated" hidden="0"/>
          <p:cNvPicPr>
            <a:picLocks noChangeAspect="1"/>
          </p:cNvPicPr>
          <p:nvPr isPhoto="0" userDrawn="0"/>
        </p:nvPicPr>
        <p:blipFill>
          <a:blip r:embed="rId2"/>
          <a:stretch/>
        </p:blipFill>
        <p:spPr bwMode="auto">
          <a:xfrm flipH="0" flipV="0">
            <a:off x="1410523" y="3950325"/>
            <a:ext cx="6088031" cy="242887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133954698" name="Titel 1" hidden="0"/>
          <p:cNvSpPr>
            <a:spLocks noGrp="1"/>
          </p:cNvSpPr>
          <p:nvPr isPhoto="0" userDrawn="0">
            <p:ph type="title" hasCustomPrompt="0"/>
          </p:nvPr>
        </p:nvSpPr>
        <p:spPr bwMode="auto">
          <a:xfrm>
            <a:off x="288000" y="620687"/>
            <a:ext cx="8064000" cy="720000"/>
          </a:xfrm>
        </p:spPr>
        <p:txBody>
          <a:bodyPr/>
          <a:lstStyle>
            <a:lvl1pPr algn="l">
              <a:defRPr sz="2400">
                <a:solidFill>
                  <a:schemeClr val="tx1"/>
                </a:solidFill>
                <a:latin typeface="Verdana"/>
              </a:defRPr>
            </a:lvl1pPr>
          </a:lstStyle>
          <a:p>
            <a:pPr>
              <a:defRPr/>
            </a:pPr>
            <a:r>
              <a:rPr/>
              <a:t>ROS</a:t>
            </a:r>
            <a:br>
              <a:rPr/>
            </a:br>
            <a:r>
              <a:rPr sz="2200"/>
              <a:t>Station detection and localisation</a:t>
            </a:r>
            <a:endParaRPr sz="2200"/>
          </a:p>
        </p:txBody>
      </p:sp>
      <p:sp>
        <p:nvSpPr>
          <p:cNvPr id="949542161" name="Inhaltsplatzhalter 2" hidden="0"/>
          <p:cNvSpPr>
            <a:spLocks noGrp="1"/>
          </p:cNvSpPr>
          <p:nvPr isPhoto="0" userDrawn="0">
            <p:ph idx="1" hasCustomPrompt="0"/>
          </p:nvPr>
        </p:nvSpPr>
        <p:spPr bwMode="auto">
          <a:xfrm>
            <a:off x="288000" y="1555200"/>
            <a:ext cx="8064000" cy="4824000"/>
          </a:xfrm>
        </p:spPr>
        <p:txBody>
          <a:bodyPr/>
          <a:lstStyle>
            <a:lvl1pPr marL="0" indent="0">
              <a:spcBef>
                <a:spcPts val="0"/>
              </a:spcBef>
              <a:spcAft>
                <a:spcPts val="0"/>
              </a:spcAft>
              <a:buFontTx/>
              <a:buNone/>
              <a:defRPr sz="4800">
                <a:solidFill>
                  <a:schemeClr val="tx1"/>
                </a:solidFill>
                <a:latin typeface="Verdana"/>
              </a:defRPr>
            </a:lvl1pPr>
            <a:lvl2pPr marL="0" indent="0">
              <a:spcBef>
                <a:spcPts val="1999"/>
              </a:spcBef>
              <a:buNone/>
              <a:defRPr sz="2400">
                <a:solidFill>
                  <a:schemeClr val="tx1"/>
                </a:solidFill>
                <a:latin typeface="Verdana"/>
              </a:defRPr>
            </a:lvl2pPr>
            <a:lvl3pPr marL="723899" indent="-368299">
              <a:buFont typeface="Verdana"/>
              <a:buChar char="&gt;"/>
              <a:defRPr sz="2400">
                <a:solidFill>
                  <a:schemeClr val="tx1"/>
                </a:solidFill>
                <a:latin typeface="Verdana"/>
              </a:defRPr>
            </a:lvl3pPr>
            <a:lvl4pPr marL="0" indent="0">
              <a:spcBef>
                <a:spcPts val="1599"/>
              </a:spcBef>
              <a:buFontTx/>
              <a:buNone/>
              <a:defRPr sz="1600">
                <a:solidFill>
                  <a:schemeClr val="tx1"/>
                </a:solidFill>
                <a:latin typeface="Verdana"/>
              </a:defRPr>
            </a:lvl4pPr>
            <a:lvl5pPr marL="723899" indent="-368299">
              <a:buFont typeface="Verdana"/>
              <a:buChar char="&gt;"/>
              <a:defRPr sz="1600">
                <a:solidFill>
                  <a:schemeClr val="tx1"/>
                </a:solidFill>
                <a:latin typeface="Verdana"/>
              </a:defRPr>
            </a:lvl5pPr>
          </a:lstStyle>
          <a:p>
            <a:pPr>
              <a:defRPr/>
            </a:pPr>
            <a:r>
              <a:rPr sz="2400"/>
              <a:t>Further system development</a:t>
            </a:r>
            <a:endParaRPr sz="2400"/>
          </a:p>
          <a:p>
            <a:pPr>
              <a:defRPr/>
            </a:pPr>
            <a:endParaRPr sz="2400"/>
          </a:p>
          <a:p>
            <a:pPr marL="349965" indent="-349965">
              <a:buFont typeface="Arial"/>
              <a:buChar char="•"/>
              <a:defRPr/>
            </a:pPr>
            <a:r>
              <a:rPr sz="2400"/>
              <a:t>RFID Tags detectio</a:t>
            </a:r>
            <a:r>
              <a:rPr sz="2400"/>
              <a:t>n was tested using the PN5180 NFC reader using a NodeMCU ESP32. It works on SPI communication. </a:t>
            </a:r>
            <a:endParaRPr sz="2400"/>
          </a:p>
          <a:p>
            <a:pPr marL="349965" indent="-349965">
              <a:buFont typeface="Arial"/>
              <a:buChar char="•"/>
              <a:defRPr/>
            </a:pPr>
            <a:r>
              <a:rPr sz="2400"/>
              <a:t>SPI communication on Odroid N2+ was enabled and further the code for RFID Tag detection has to be tested on Odroid N2+ using SPI Communication </a:t>
            </a:r>
            <a:endParaRPr sz="2400"/>
          </a:p>
          <a:p>
            <a:pPr marL="349965" indent="-349965">
              <a:buFont typeface="Arial"/>
              <a:buChar char="•"/>
              <a:defRPr/>
            </a:pPr>
            <a:r>
              <a:rPr sz="2400"/>
              <a:t>It has to be</a:t>
            </a:r>
            <a:r>
              <a:rPr sz="2400"/>
              <a:t> implemented on ROS for an alternative way to detect stations and further for localisation and autonomous movement of the bot. </a:t>
            </a:r>
            <a:endParaRPr sz="2400"/>
          </a:p>
        </p:txBody>
      </p:sp>
      <p:sp>
        <p:nvSpPr>
          <p:cNvPr id="2083935722" name="Datumsplatzhalter 16" hidden="0"/>
          <p:cNvSpPr>
            <a:spLocks noGrp="1"/>
          </p:cNvSpPr>
          <p:nvPr isPhoto="0" userDrawn="0">
            <p:ph type="dt" sz="half" idx="10" hasCustomPrompt="0"/>
          </p:nvPr>
        </p:nvSpPr>
        <p:spPr bwMode="auto"/>
        <p:txBody>
          <a:bodyPr/>
          <a:lstStyle>
            <a:lvl1pPr>
              <a:defRPr>
                <a:solidFill>
                  <a:schemeClr val="tx1"/>
                </a:solidFill>
              </a:defRPr>
            </a:lvl1pPr>
          </a:lstStyle>
          <a:p>
            <a:pPr>
              <a:defRPr/>
            </a:pPr>
            <a:r>
              <a:rPr lang="de-DE"/>
              <a:t>02.03.2011  |</a:t>
            </a:r>
            <a:endParaRPr lang="de-DE"/>
          </a:p>
        </p:txBody>
      </p:sp>
      <p:sp>
        <p:nvSpPr>
          <p:cNvPr id="356468310" name="Foliennummernplatzhalter 17" hidden="0"/>
          <p:cNvSpPr>
            <a:spLocks noGrp="1"/>
          </p:cNvSpPr>
          <p:nvPr isPhoto="0" userDrawn="0">
            <p:ph type="sldNum" sz="quarter" idx="11" hasCustomPrompt="0"/>
          </p:nvPr>
        </p:nvSpPr>
        <p:spPr bwMode="auto"/>
        <p:txBody>
          <a:bodyPr/>
          <a:lstStyle>
            <a:lvl1pPr>
              <a:defRPr/>
            </a:lvl1pPr>
          </a:lstStyle>
          <a:p>
            <a:pPr>
              <a:defRPr/>
            </a:pPr>
            <a:fld id="{47A6207A-1BB6-38A9-F2F4-DD0FBD260E54}" type="slidenum">
              <a:rPr lang="de-DE"/>
              <a:t/>
            </a:fld>
            <a:endParaRPr lang="de-DE"/>
          </a:p>
        </p:txBody>
      </p:sp>
      <p:sp>
        <p:nvSpPr>
          <p:cNvPr id="348868838" name="Fußzeilenplatzhalter 18" hidden="0"/>
          <p:cNvSpPr>
            <a:spLocks noGrp="1"/>
          </p:cNvSpPr>
          <p:nvPr isPhoto="0" userDrawn="0">
            <p:ph type="ftr" sz="quarter" idx="12" hasCustomPrompt="0"/>
          </p:nvPr>
        </p:nvSpPr>
        <p:spPr bwMode="auto"/>
        <p:txBody>
          <a:bodyPr/>
          <a:lstStyle>
            <a:lvl1pPr>
              <a:defRPr>
                <a:solidFill>
                  <a:schemeClr val="tx1"/>
                </a:solidFill>
              </a:defRPr>
            </a:lvl1pPr>
          </a:lstStyle>
          <a:p>
            <a:pPr>
              <a:defRPr/>
            </a:pPr>
            <a:r>
              <a:rPr lang="de-DE"/>
              <a:t>© FH AACHEN</a:t>
            </a:r>
            <a:r>
              <a:rPr lang="de-DE" b="0"/>
              <a:t>  </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68136366" name="Titel 6" hidden="0"/>
          <p:cNvSpPr>
            <a:spLocks noGrp="1"/>
          </p:cNvSpPr>
          <p:nvPr isPhoto="0" userDrawn="0">
            <p:ph type="title" hasCustomPrompt="0"/>
          </p:nvPr>
        </p:nvSpPr>
        <p:spPr bwMode="auto">
          <a:xfrm>
            <a:off x="287337" y="620712"/>
            <a:ext cx="8064499" cy="720723"/>
          </a:xfrm>
        </p:spPr>
        <p:txBody>
          <a:bodyPr/>
          <a:lstStyle/>
          <a:p>
            <a:pPr>
              <a:defRPr/>
            </a:pPr>
            <a:r>
              <a:rPr lang="de-DE"/>
              <a:t>System Design</a:t>
            </a:r>
            <a:br>
              <a:rPr lang="de-DE"/>
            </a:br>
            <a:r>
              <a:rPr lang="de-DE"/>
              <a:t>ROS - Communication</a:t>
            </a:r>
            <a:endParaRPr/>
          </a:p>
        </p:txBody>
      </p:sp>
      <p:sp>
        <p:nvSpPr>
          <p:cNvPr id="1031173799" name="Inhaltsplatzhalter 7" hidden="0"/>
          <p:cNvSpPr>
            <a:spLocks noGrp="1"/>
          </p:cNvSpPr>
          <p:nvPr isPhoto="0" userDrawn="0">
            <p:ph idx="1" hasCustomPrompt="0"/>
          </p:nvPr>
        </p:nvSpPr>
        <p:spPr bwMode="auto">
          <a:xfrm>
            <a:off x="287337" y="1555749"/>
            <a:ext cx="8064499" cy="4822824"/>
          </a:xfrm>
        </p:spPr>
        <p:txBody>
          <a:bodyPr/>
          <a:lstStyle/>
          <a:p>
            <a:pPr marL="349965" indent="-349965">
              <a:buFont typeface="Arial"/>
              <a:buChar char="•"/>
              <a:defRPr/>
            </a:pPr>
            <a:r>
              <a:rPr lang="de-DE" sz="2400" b="0" i="0" u="none" strike="noStrike" cap="none" spc="0">
                <a:solidFill>
                  <a:schemeClr val="tx1"/>
                </a:solidFill>
                <a:latin typeface="Verdana"/>
                <a:ea typeface="Verdana"/>
                <a:cs typeface="Verdana"/>
              </a:rPr>
              <a:t>Execution of speed test with </a:t>
            </a:r>
            <a:endParaRPr lang="de-DE" sz="2400" b="0" i="0" u="none" strike="noStrike" cap="none" spc="0">
              <a:solidFill>
                <a:schemeClr val="tx1"/>
              </a:solidFill>
              <a:latin typeface="Verdana"/>
              <a:ea typeface="Verdana"/>
              <a:cs typeface="Verdana"/>
            </a:endParaRPr>
          </a:p>
          <a:p>
            <a:pPr marL="750015" lvl="1" indent="-349965">
              <a:buFont typeface="Arial"/>
              <a:buChar char="•"/>
              <a:defRPr/>
            </a:pPr>
            <a:r>
              <a:rPr lang="de-DE" sz="2400" b="0" i="0" u="none" strike="noStrike" cap="none" spc="0">
                <a:solidFill>
                  <a:schemeClr val="tx1"/>
                </a:solidFill>
                <a:latin typeface="Verdana"/>
                <a:ea typeface="Verdana"/>
                <a:cs typeface="Verdana"/>
              </a:rPr>
              <a:t>CAN interface</a:t>
            </a:r>
            <a:endParaRPr lang="de-DE" sz="2400" b="0" i="0" u="none" strike="noStrike" cap="none" spc="0">
              <a:solidFill>
                <a:schemeClr val="tx1"/>
              </a:solidFill>
              <a:latin typeface="Verdana"/>
              <a:ea typeface="Verdana"/>
              <a:cs typeface="Verdana"/>
            </a:endParaRPr>
          </a:p>
          <a:p>
            <a:pPr marL="750015" lvl="1" indent="-349965">
              <a:buFont typeface="Arial"/>
              <a:buChar char="•"/>
              <a:defRPr/>
            </a:pPr>
            <a:r>
              <a:rPr lang="de-DE" sz="2400" b="0" i="0" u="none" strike="noStrike" cap="none" spc="0">
                <a:solidFill>
                  <a:schemeClr val="tx1"/>
                </a:solidFill>
                <a:latin typeface="Verdana"/>
                <a:ea typeface="Verdana"/>
                <a:cs typeface="Verdana"/>
              </a:rPr>
              <a:t>OPCUA server/client configuration</a:t>
            </a:r>
            <a:endParaRPr/>
          </a:p>
          <a:p>
            <a:pPr lvl="1">
              <a:defRPr/>
            </a:pPr>
            <a:r>
              <a:rPr lang="de-DE" sz="2400" b="0" i="0" u="none" strike="noStrike" cap="none" spc="0">
                <a:solidFill>
                  <a:schemeClr val="tx1"/>
                </a:solidFill>
                <a:latin typeface="Verdana"/>
                <a:ea typeface="Verdana"/>
                <a:cs typeface="Verdana"/>
              </a:rPr>
              <a:t>resulted in faster data rates of the CAN interface</a:t>
            </a:r>
            <a:endParaRPr lang="de-DE" sz="2400" b="0" i="0" u="none" strike="noStrike" cap="none" spc="0">
              <a:solidFill>
                <a:schemeClr val="tx1"/>
              </a:solidFill>
              <a:latin typeface="Verdana"/>
              <a:ea typeface="Verdana"/>
              <a:cs typeface="Verdana"/>
            </a:endParaRPr>
          </a:p>
          <a:p>
            <a:pPr lvl="1">
              <a:defRPr/>
            </a:pPr>
            <a:r>
              <a:rPr lang="de-DE" sz="2400" b="0" i="0" u="none" strike="noStrike" cap="none" spc="0">
                <a:solidFill>
                  <a:schemeClr val="tx1"/>
                </a:solidFill>
                <a:latin typeface="Verdana"/>
                <a:ea typeface="Verdana"/>
                <a:cs typeface="Verdana"/>
              </a:rPr>
              <a:t>&gt; </a:t>
            </a:r>
            <a:r>
              <a:rPr lang="de-DE" sz="2200" b="0" i="0" u="none" strike="noStrike" cap="none" spc="0">
                <a:solidFill>
                  <a:schemeClr val="tx1"/>
                </a:solidFill>
                <a:latin typeface="Verdana"/>
                <a:ea typeface="Verdana"/>
                <a:cs typeface="Verdana"/>
              </a:rPr>
              <a:t>Toggle Digital Output by exchanging 8-bit variable</a:t>
            </a:r>
            <a:endParaRPr/>
          </a:p>
        </p:txBody>
      </p:sp>
      <p:sp>
        <p:nvSpPr>
          <p:cNvPr id="337244869" name="Datumsplatzhalter 7" hidden="0"/>
          <p:cNvSpPr>
            <a:spLocks noGrp="1"/>
          </p:cNvSpPr>
          <p:nvPr isPhoto="0" userDrawn="0">
            <p:ph type="dt" sz="quarter" idx="10" hasCustomPrompt="0"/>
          </p:nvPr>
        </p:nvSpPr>
        <p:spPr bwMode="auto">
          <a:prstGeom prst="rect">
            <a:avLst/>
          </a:prstGeom>
          <a:noFill/>
        </p:spPr>
        <p:txBody>
          <a:bodyPr wrap="square" numCol="1" compatLnSpc="1">
            <a:prstTxWarp prst="textNoShape"/>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599"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spcBef>
                <a:spcPts val="0"/>
              </a:spcBef>
              <a:spcAft>
                <a:spcPts val="0"/>
              </a:spcAft>
              <a:defRPr/>
            </a:pPr>
            <a:r>
              <a:rPr lang="de-DE">
                <a:latin typeface="Verdana"/>
              </a:rPr>
              <a:t>06.04.2022  </a:t>
            </a:r>
            <a:r>
              <a:rPr lang="de-DE">
                <a:latin typeface="Verdana"/>
              </a:rPr>
              <a:t>|</a:t>
            </a:r>
            <a:endParaRPr/>
          </a:p>
        </p:txBody>
      </p:sp>
      <p:sp>
        <p:nvSpPr>
          <p:cNvPr id="446308784" name="Foliennummernplatzhalter 8" hidden="0"/>
          <p:cNvSpPr>
            <a:spLocks noGrp="1"/>
          </p:cNvSpPr>
          <p:nvPr isPhoto="0" userDrawn="0">
            <p:ph type="sldNum" sz="quarter" idx="11" hasCustomPrompt="0"/>
          </p:nvPr>
        </p:nvSpPr>
        <p:spPr bwMode="auto">
          <a:prstGeom prst="rect">
            <a:avLst/>
          </a:prstGeom>
          <a:noFill/>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599"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fld id="{DF85AD64-DDFE-5663-07AB-39D5E0C14290}" type="slidenum">
              <a:rPr lang="de-DE">
                <a:latin typeface="Verdana"/>
              </a:rPr>
              <a:t/>
            </a:fld>
            <a:endParaRPr lang="de-DE">
              <a:latin typeface="Verdana"/>
            </a:endParaRPr>
          </a:p>
        </p:txBody>
      </p:sp>
      <p:sp>
        <p:nvSpPr>
          <p:cNvPr id="734820785" name="Fußzeilenplatzhalter 9" hidden="0"/>
          <p:cNvSpPr>
            <a:spLocks noGrp="1"/>
          </p:cNvSpPr>
          <p:nvPr isPhoto="0" userDrawn="0">
            <p:ph type="ftr" sz="quarter" idx="12" hasCustomPrompt="0"/>
          </p:nvPr>
        </p:nvSpPr>
        <p:spPr bwMode="auto">
          <a:prstGeom prst="rect">
            <a:avLst/>
          </a:prstGeom>
          <a:noFill/>
        </p:spPr>
        <p:txBody>
          <a:bodyPr wrap="square" numCol="1" compatLnSpc="1">
            <a:prstTxWarp prst="textNoShape"/>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599"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spcBef>
                <a:spcPts val="0"/>
              </a:spcBef>
              <a:spcAft>
                <a:spcPts val="0"/>
              </a:spcAft>
              <a:defRPr/>
            </a:pPr>
            <a:r>
              <a:rPr lang="de-DE">
                <a:latin typeface="Verdana"/>
              </a:rPr>
              <a:t>© FH AACHEN</a:t>
            </a:r>
            <a:r>
              <a:rPr lang="de-DE" b="0">
                <a:latin typeface="Verdana"/>
              </a:rPr>
              <a:t>  </a:t>
            </a:r>
            <a:endParaRPr/>
          </a:p>
        </p:txBody>
      </p:sp>
      <p:graphicFrame>
        <p:nvGraphicFramePr>
          <p:cNvPr id="74179119" name="" hidden="0"/>
          <p:cNvGraphicFramePr>
            <a:graphicFrameLocks xmlns:a="http://schemas.openxmlformats.org/drawingml/2006/main"/>
          </p:cNvGraphicFramePr>
          <p:nvPr isPhoto="0" userDrawn="0"/>
        </p:nvGraphicFramePr>
        <p:xfrm>
          <a:off x="1212849" y="4762182"/>
          <a:ext cx="6108699" cy="795019"/>
        </p:xfrm>
        <a:graphic>
          <a:graphicData uri="http://schemas.openxmlformats.org/drawingml/2006/table">
            <a:tbl>
              <a:tblPr firstRow="1" firstCol="0" lastRow="0" lastCol="0" bandRow="1" bandCol="0">
                <a:tableStyleId>{935A774F-391C-21D6-5C14-ECE465895F5C}</a:tableStyleId>
              </a:tblPr>
              <a:tblGrid>
                <a:gridCol w="3047999"/>
                <a:gridCol w="3047999"/>
              </a:tblGrid>
              <a:tr h="365759">
                <a:tc>
                  <a:txBody>
                    <a:bodyPr/>
                    <a:p>
                      <a:pPr>
                        <a:defRPr/>
                      </a:pPr>
                      <a:r>
                        <a:rPr/>
                        <a:t>CAN </a:t>
                      </a:r>
                      <a:endParaRPr/>
                    </a:p>
                  </a:txBody>
                  <a:tcPr/>
                </a:tc>
                <a:tc>
                  <a:txBody>
                    <a:bodyPr/>
                    <a:p>
                      <a:pPr>
                        <a:defRPr/>
                      </a:pPr>
                      <a:r>
                        <a:rPr/>
                        <a:t>OPCUA</a:t>
                      </a:r>
                      <a:endParaRPr/>
                    </a:p>
                  </a:txBody>
                  <a:tcPr/>
                </a:tc>
              </a:tr>
              <a:tr h="365759">
                <a:tc>
                  <a:txBody>
                    <a:bodyPr/>
                    <a:p>
                      <a:pPr>
                        <a:defRPr/>
                      </a:pPr>
                      <a:r>
                        <a:rPr/>
                        <a:t>10 Hz</a:t>
                      </a:r>
                      <a:endParaRPr/>
                    </a:p>
                  </a:txBody>
                  <a:tcPr/>
                </a:tc>
                <a:tc>
                  <a:txBody>
                    <a:bodyPr/>
                    <a:p>
                      <a:pPr>
                        <a:defRPr/>
                      </a:pPr>
                      <a:r>
                        <a:rPr/>
                        <a:t>0.5 Hz</a:t>
                      </a:r>
                      <a:endParaRPr/>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57556669" name="Titel 6" hidden="0"/>
          <p:cNvSpPr>
            <a:spLocks noGrp="1"/>
          </p:cNvSpPr>
          <p:nvPr isPhoto="0" userDrawn="0">
            <p:ph type="title" hasCustomPrompt="0"/>
          </p:nvPr>
        </p:nvSpPr>
        <p:spPr bwMode="auto">
          <a:xfrm>
            <a:off x="287337" y="620712"/>
            <a:ext cx="8064499" cy="720723"/>
          </a:xfrm>
        </p:spPr>
        <p:txBody>
          <a:bodyPr/>
          <a:lstStyle/>
          <a:p>
            <a:pPr>
              <a:defRPr/>
            </a:pPr>
            <a:r>
              <a:rPr lang="de-DE"/>
              <a:t>System Design</a:t>
            </a:r>
            <a:br>
              <a:rPr lang="de-DE"/>
            </a:br>
            <a:r>
              <a:rPr lang="de-DE"/>
              <a:t>ROS - Communication</a:t>
            </a:r>
            <a:endParaRPr/>
          </a:p>
        </p:txBody>
      </p:sp>
      <p:sp>
        <p:nvSpPr>
          <p:cNvPr id="1198705628" name="Inhaltsplatzhalter 7" hidden="0"/>
          <p:cNvSpPr>
            <a:spLocks noGrp="1"/>
          </p:cNvSpPr>
          <p:nvPr isPhoto="0" userDrawn="0">
            <p:ph idx="1" hasCustomPrompt="0"/>
          </p:nvPr>
        </p:nvSpPr>
        <p:spPr bwMode="auto">
          <a:xfrm>
            <a:off x="287337" y="1555749"/>
            <a:ext cx="8064499" cy="4822824"/>
          </a:xfrm>
        </p:spPr>
        <p:txBody>
          <a:bodyPr/>
          <a:lstStyle/>
          <a:p>
            <a:pPr marL="349965" indent="-349965">
              <a:buFont typeface="Arial"/>
              <a:buChar char="•"/>
              <a:defRPr/>
            </a:pPr>
            <a:r>
              <a:rPr/>
              <a:t>Definition of AGV CAN Messages</a:t>
            </a:r>
            <a:endParaRPr/>
          </a:p>
          <a:p>
            <a:pPr marL="349965" indent="-349965">
              <a:buFont typeface="Arial"/>
              <a:buChar char="•"/>
              <a:defRPr/>
            </a:pPr>
            <a:endParaRPr/>
          </a:p>
          <a:p>
            <a:pPr marL="349965" indent="-349965">
              <a:buFont typeface="Arial"/>
              <a:buChar char="•"/>
              <a:defRPr/>
            </a:pPr>
            <a:endParaRPr/>
          </a:p>
          <a:p>
            <a:pPr marL="349965" indent="-349965">
              <a:buFont typeface="Arial"/>
              <a:buChar char="•"/>
              <a:defRPr/>
            </a:pPr>
            <a:endParaRPr/>
          </a:p>
          <a:p>
            <a:pPr marL="349965" indent="-349965">
              <a:buFont typeface="Arial"/>
              <a:buChar char="•"/>
              <a:defRPr/>
            </a:pPr>
            <a:endParaRPr/>
          </a:p>
          <a:p>
            <a:pPr marL="349965" indent="-349965">
              <a:buFont typeface="Arial"/>
              <a:buChar char="•"/>
              <a:defRPr/>
            </a:pPr>
            <a:endParaRPr/>
          </a:p>
          <a:p>
            <a:pPr marL="349965" indent="-349965">
              <a:buFont typeface="Arial"/>
              <a:buChar char="•"/>
              <a:defRPr/>
            </a:pPr>
            <a:endParaRPr/>
          </a:p>
          <a:p>
            <a:pPr marL="349965" indent="-349965">
              <a:buFont typeface="Arial"/>
              <a:buChar char="•"/>
              <a:defRPr/>
            </a:pPr>
            <a:endParaRPr/>
          </a:p>
          <a:p>
            <a:pPr marL="349965" indent="-349965">
              <a:buFont typeface="Arial"/>
              <a:buChar char="•"/>
              <a:defRPr/>
            </a:pPr>
            <a:endParaRPr/>
          </a:p>
          <a:p>
            <a:pPr marL="349965" indent="-349965">
              <a:buFont typeface="Arial"/>
              <a:buChar char="•"/>
              <a:defRPr/>
            </a:pPr>
            <a:endParaRPr/>
          </a:p>
          <a:p>
            <a:pPr marL="349965" indent="-349965">
              <a:buFont typeface="Arial"/>
              <a:buChar char="•"/>
              <a:defRPr/>
            </a:pPr>
            <a:r>
              <a:rPr/>
              <a:t>Request &amp; Response model</a:t>
            </a:r>
            <a:endParaRPr/>
          </a:p>
        </p:txBody>
      </p:sp>
      <p:sp>
        <p:nvSpPr>
          <p:cNvPr id="332339143" name="Datumsplatzhalter 7" hidden="0"/>
          <p:cNvSpPr>
            <a:spLocks noGrp="1"/>
          </p:cNvSpPr>
          <p:nvPr isPhoto="0" userDrawn="0">
            <p:ph type="dt" sz="quarter" idx="10" hasCustomPrompt="0"/>
          </p:nvPr>
        </p:nvSpPr>
        <p:spPr bwMode="auto">
          <a:prstGeom prst="rect">
            <a:avLst/>
          </a:prstGeom>
          <a:noFill/>
        </p:spPr>
        <p:txBody>
          <a:bodyPr wrap="square" numCol="1" compatLnSpc="1">
            <a:prstTxWarp prst="textNoShape"/>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599"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spcBef>
                <a:spcPts val="0"/>
              </a:spcBef>
              <a:spcAft>
                <a:spcPts val="0"/>
              </a:spcAft>
              <a:defRPr/>
            </a:pPr>
            <a:r>
              <a:rPr lang="de-DE">
                <a:latin typeface="Verdana"/>
              </a:rPr>
              <a:t>06.04.2022  </a:t>
            </a:r>
            <a:r>
              <a:rPr lang="de-DE">
                <a:latin typeface="Verdana"/>
              </a:rPr>
              <a:t>|</a:t>
            </a:r>
            <a:endParaRPr/>
          </a:p>
        </p:txBody>
      </p:sp>
      <p:sp>
        <p:nvSpPr>
          <p:cNvPr id="727587062" name="Foliennummernplatzhalter 8" hidden="0"/>
          <p:cNvSpPr>
            <a:spLocks noGrp="1"/>
          </p:cNvSpPr>
          <p:nvPr isPhoto="0" userDrawn="0">
            <p:ph type="sldNum" sz="quarter" idx="11" hasCustomPrompt="0"/>
          </p:nvPr>
        </p:nvSpPr>
        <p:spPr bwMode="auto">
          <a:prstGeom prst="rect">
            <a:avLst/>
          </a:prstGeom>
          <a:noFill/>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599"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fld id="{77EB3E82-6960-7F17-116F-5303A35CE1CD}" type="slidenum">
              <a:rPr lang="de-DE">
                <a:latin typeface="Verdana"/>
              </a:rPr>
              <a:t/>
            </a:fld>
            <a:endParaRPr lang="de-DE">
              <a:latin typeface="Verdana"/>
            </a:endParaRPr>
          </a:p>
        </p:txBody>
      </p:sp>
      <p:sp>
        <p:nvSpPr>
          <p:cNvPr id="1148300929" name="Fußzeilenplatzhalter 9" hidden="0"/>
          <p:cNvSpPr>
            <a:spLocks noGrp="1"/>
          </p:cNvSpPr>
          <p:nvPr isPhoto="0" userDrawn="0">
            <p:ph type="ftr" sz="quarter" idx="12" hasCustomPrompt="0"/>
          </p:nvPr>
        </p:nvSpPr>
        <p:spPr bwMode="auto">
          <a:prstGeom prst="rect">
            <a:avLst/>
          </a:prstGeom>
          <a:noFill/>
        </p:spPr>
        <p:txBody>
          <a:bodyPr wrap="square" numCol="1" compatLnSpc="1">
            <a:prstTxWarp prst="textNoShape"/>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599"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spcBef>
                <a:spcPts val="0"/>
              </a:spcBef>
              <a:spcAft>
                <a:spcPts val="0"/>
              </a:spcAft>
              <a:defRPr/>
            </a:pPr>
            <a:r>
              <a:rPr lang="de-DE">
                <a:latin typeface="Verdana"/>
              </a:rPr>
              <a:t>© FH AACHEN</a:t>
            </a:r>
            <a:r>
              <a:rPr lang="de-DE" b="0">
                <a:latin typeface="Verdana"/>
              </a:rPr>
              <a:t>  </a:t>
            </a:r>
            <a:endParaRPr/>
          </a:p>
        </p:txBody>
      </p:sp>
      <p:sp>
        <p:nvSpPr>
          <p:cNvPr id="1458237967" name="" hidden="0"/>
          <p:cNvSpPr/>
          <p:nvPr isPhoto="0" userDrawn="0"/>
        </p:nvSpPr>
        <p:spPr bwMode="auto">
          <a:xfrm>
            <a:off x="5966395" y="5402158"/>
            <a:ext cx="254916" cy="365795"/>
          </a:xfrm>
        </p:spPr>
        <p:txBody>
          <a:bodyPr rot="0" spcFirstLastPara="0" vertOverflow="overflow" horzOverflow="clip" vert="horz" wrap="square" lIns="91440" tIns="45720" rIns="91440" bIns="45720" numCol="1" spcCol="0" rtlCol="0" fromWordArt="0" anchor="t" anchorCtr="0" forceAA="0" upright="0" compatLnSpc="1">
            <a:prstTxWarp prst="textNoShape"/>
            <a:spAutoFit/>
          </a:bodyPr>
          <a:p>
            <a:pPr>
              <a:defRPr/>
            </a:pPr>
            <a:endParaRPr/>
          </a:p>
        </p:txBody>
      </p:sp>
      <p:pic>
        <p:nvPicPr>
          <p:cNvPr id="1251759327" name="" hidden="0"/>
          <p:cNvPicPr>
            <a:picLocks noChangeAspect="1"/>
          </p:cNvPicPr>
          <p:nvPr isPhoto="0" userDrawn="0"/>
        </p:nvPicPr>
        <p:blipFill>
          <a:blip r:embed="rId2"/>
          <a:stretch/>
        </p:blipFill>
        <p:spPr bwMode="auto">
          <a:xfrm>
            <a:off x="1791229" y="1994864"/>
            <a:ext cx="6772275" cy="312419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680500103" name="Titel 6" hidden="0"/>
          <p:cNvSpPr>
            <a:spLocks noGrp="1"/>
          </p:cNvSpPr>
          <p:nvPr isPhoto="0" userDrawn="0">
            <p:ph type="title" hasCustomPrompt="0"/>
          </p:nvPr>
        </p:nvSpPr>
        <p:spPr bwMode="auto">
          <a:xfrm>
            <a:off x="287337" y="620712"/>
            <a:ext cx="8064499" cy="720723"/>
          </a:xfrm>
        </p:spPr>
        <p:txBody>
          <a:bodyPr/>
          <a:lstStyle/>
          <a:p>
            <a:pPr>
              <a:defRPr/>
            </a:pPr>
            <a:r>
              <a:rPr lang="de-DE"/>
              <a:t>System Design</a:t>
            </a:r>
            <a:br>
              <a:rPr lang="de-DE"/>
            </a:br>
            <a:r>
              <a:rPr lang="de-DE"/>
              <a:t>ROS - Communication</a:t>
            </a:r>
            <a:endParaRPr/>
          </a:p>
        </p:txBody>
      </p:sp>
      <p:sp>
        <p:nvSpPr>
          <p:cNvPr id="2071472329" name="Inhaltsplatzhalter 7" hidden="0"/>
          <p:cNvSpPr>
            <a:spLocks noGrp="1"/>
          </p:cNvSpPr>
          <p:nvPr isPhoto="0" userDrawn="0">
            <p:ph idx="1" hasCustomPrompt="0"/>
          </p:nvPr>
        </p:nvSpPr>
        <p:spPr bwMode="auto">
          <a:xfrm flipH="0" flipV="0">
            <a:off x="287337" y="1555749"/>
            <a:ext cx="3551189" cy="4822824"/>
          </a:xfrm>
        </p:spPr>
        <p:txBody>
          <a:bodyPr/>
          <a:lstStyle/>
          <a:p>
            <a:pPr marL="349965" indent="-349965">
              <a:buFont typeface="Arial"/>
              <a:buChar char="•"/>
              <a:defRPr/>
            </a:pPr>
            <a:r>
              <a:rPr/>
              <a:t>Decoding / Encoding using Python Module cantools</a:t>
            </a:r>
            <a:r>
              <a:rPr/>
              <a:t> and CAN database file .dbc</a:t>
            </a:r>
            <a:endParaRPr/>
          </a:p>
          <a:p>
            <a:pPr marL="349965" indent="-349965">
              <a:buFont typeface="Arial"/>
              <a:buChar char="•"/>
              <a:defRPr/>
            </a:pPr>
            <a:endParaRPr/>
          </a:p>
          <a:p>
            <a:pPr marL="349965" indent="-349965">
              <a:buFont typeface="Arial"/>
              <a:buChar char="•"/>
              <a:defRPr/>
            </a:pPr>
            <a:r>
              <a:rPr/>
              <a:t>Nodes subscribe to rx &amp; tx topics to receive and send CAN messages</a:t>
            </a:r>
            <a:endParaRPr/>
          </a:p>
        </p:txBody>
      </p:sp>
      <p:sp>
        <p:nvSpPr>
          <p:cNvPr id="719459941" name="Datumsplatzhalter 7" hidden="0"/>
          <p:cNvSpPr>
            <a:spLocks noGrp="1"/>
          </p:cNvSpPr>
          <p:nvPr isPhoto="0" userDrawn="0">
            <p:ph type="dt" sz="quarter" idx="10" hasCustomPrompt="0"/>
          </p:nvPr>
        </p:nvSpPr>
        <p:spPr bwMode="auto">
          <a:prstGeom prst="rect">
            <a:avLst/>
          </a:prstGeom>
          <a:noFill/>
        </p:spPr>
        <p:txBody>
          <a:bodyPr wrap="square" numCol="1" compatLnSpc="1">
            <a:prstTxWarp prst="textNoShape"/>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599"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spcBef>
                <a:spcPts val="0"/>
              </a:spcBef>
              <a:spcAft>
                <a:spcPts val="0"/>
              </a:spcAft>
              <a:defRPr/>
            </a:pPr>
            <a:r>
              <a:rPr lang="de-DE">
                <a:latin typeface="Verdana"/>
              </a:rPr>
              <a:t>06.04.2022  </a:t>
            </a:r>
            <a:r>
              <a:rPr lang="de-DE">
                <a:latin typeface="Verdana"/>
              </a:rPr>
              <a:t>|</a:t>
            </a:r>
            <a:endParaRPr/>
          </a:p>
        </p:txBody>
      </p:sp>
      <p:sp>
        <p:nvSpPr>
          <p:cNvPr id="1132348488" name="Foliennummernplatzhalter 8" hidden="0"/>
          <p:cNvSpPr>
            <a:spLocks noGrp="1"/>
          </p:cNvSpPr>
          <p:nvPr isPhoto="0" userDrawn="0">
            <p:ph type="sldNum" sz="quarter" idx="11" hasCustomPrompt="0"/>
          </p:nvPr>
        </p:nvSpPr>
        <p:spPr bwMode="auto">
          <a:prstGeom prst="rect">
            <a:avLst/>
          </a:prstGeom>
          <a:noFill/>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599"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fld id="{5ED9B9DE-D369-DD49-EBE5-5083DB140E99}" type="slidenum">
              <a:rPr lang="de-DE">
                <a:latin typeface="Verdana"/>
              </a:rPr>
              <a:t/>
            </a:fld>
            <a:endParaRPr lang="de-DE">
              <a:latin typeface="Verdana"/>
            </a:endParaRPr>
          </a:p>
        </p:txBody>
      </p:sp>
      <p:sp>
        <p:nvSpPr>
          <p:cNvPr id="794838479" name="Fußzeilenplatzhalter 9" hidden="0"/>
          <p:cNvSpPr>
            <a:spLocks noGrp="1"/>
          </p:cNvSpPr>
          <p:nvPr isPhoto="0" userDrawn="0">
            <p:ph type="ftr" sz="quarter" idx="12" hasCustomPrompt="0"/>
          </p:nvPr>
        </p:nvSpPr>
        <p:spPr bwMode="auto">
          <a:prstGeom prst="rect">
            <a:avLst/>
          </a:prstGeom>
          <a:noFill/>
        </p:spPr>
        <p:txBody>
          <a:bodyPr wrap="square" numCol="1" compatLnSpc="1">
            <a:prstTxWarp prst="textNoShape"/>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599"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spcBef>
                <a:spcPts val="0"/>
              </a:spcBef>
              <a:spcAft>
                <a:spcPts val="0"/>
              </a:spcAft>
              <a:defRPr/>
            </a:pPr>
            <a:r>
              <a:rPr lang="de-DE">
                <a:latin typeface="Verdana"/>
              </a:rPr>
              <a:t>© FH AACHEN</a:t>
            </a:r>
            <a:r>
              <a:rPr lang="de-DE" b="0">
                <a:latin typeface="Verdana"/>
              </a:rPr>
              <a:t>  </a:t>
            </a:r>
            <a:endParaRPr/>
          </a:p>
        </p:txBody>
      </p:sp>
      <p:sp>
        <p:nvSpPr>
          <p:cNvPr id="330268509" name="" hidden="0"/>
          <p:cNvSpPr/>
          <p:nvPr isPhoto="0" userDrawn="0"/>
        </p:nvSpPr>
        <p:spPr bwMode="auto">
          <a:xfrm>
            <a:off x="5966394" y="5402158"/>
            <a:ext cx="254916" cy="365794"/>
          </a:xfrm>
        </p:spPr>
        <p:txBody>
          <a:bodyPr rot="0" spcFirstLastPara="0" vertOverflow="overflow" horzOverflow="clip" vert="horz" wrap="square" lIns="91440" tIns="45720" rIns="91440" bIns="45720" numCol="1" spcCol="0" rtlCol="0" fromWordArt="0" anchor="t" anchorCtr="0" forceAA="0" upright="0" compatLnSpc="1">
            <a:prstTxWarp prst="textNoShape"/>
            <a:spAutoFit/>
          </a:bodyPr>
          <a:p>
            <a:pPr>
              <a:defRPr/>
            </a:pPr>
            <a:endParaRPr/>
          </a:p>
        </p:txBody>
      </p:sp>
      <p:pic>
        <p:nvPicPr>
          <p:cNvPr id="486670015" name="" hidden="0"/>
          <p:cNvPicPr>
            <a:picLocks noChangeAspect="1"/>
          </p:cNvPicPr>
          <p:nvPr isPhoto="0" userDrawn="0"/>
        </p:nvPicPr>
        <p:blipFill>
          <a:blip r:embed="rId2"/>
          <a:stretch/>
        </p:blipFill>
        <p:spPr bwMode="auto">
          <a:xfrm flipH="0" flipV="0">
            <a:off x="3838527" y="837045"/>
            <a:ext cx="4879992" cy="537437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648508513" name="Titel 6" hidden="0"/>
          <p:cNvSpPr>
            <a:spLocks noGrp="1"/>
          </p:cNvSpPr>
          <p:nvPr isPhoto="0" userDrawn="0">
            <p:ph type="title" hasCustomPrompt="0"/>
          </p:nvPr>
        </p:nvSpPr>
        <p:spPr bwMode="auto">
          <a:xfrm>
            <a:off x="287337" y="620712"/>
            <a:ext cx="8064499" cy="720723"/>
          </a:xfrm>
        </p:spPr>
        <p:txBody>
          <a:bodyPr/>
          <a:lstStyle/>
          <a:p>
            <a:pPr>
              <a:defRPr/>
            </a:pPr>
            <a:r>
              <a:rPr lang="de-DE"/>
              <a:t>System Design</a:t>
            </a:r>
            <a:br>
              <a:rPr lang="de-DE"/>
            </a:br>
            <a:r>
              <a:rPr lang="de-DE"/>
              <a:t>ROS – State Machine</a:t>
            </a:r>
            <a:endParaRPr/>
          </a:p>
        </p:txBody>
      </p:sp>
      <p:sp>
        <p:nvSpPr>
          <p:cNvPr id="655747920" name="Inhaltsplatzhalter 7" hidden="0"/>
          <p:cNvSpPr>
            <a:spLocks noGrp="1"/>
          </p:cNvSpPr>
          <p:nvPr isPhoto="0" userDrawn="0">
            <p:ph idx="1" hasCustomPrompt="0"/>
          </p:nvPr>
        </p:nvSpPr>
        <p:spPr bwMode="auto">
          <a:xfrm>
            <a:off x="287337" y="1555749"/>
            <a:ext cx="8064499" cy="4822824"/>
          </a:xfrm>
        </p:spPr>
        <p:txBody>
          <a:bodyPr/>
          <a:lstStyle/>
          <a:p>
            <a:pPr marL="349965" indent="-349965">
              <a:buFont typeface="Arial"/>
              <a:buChar char="•"/>
              <a:defRPr/>
            </a:pPr>
            <a:endParaRPr/>
          </a:p>
        </p:txBody>
      </p:sp>
      <p:sp>
        <p:nvSpPr>
          <p:cNvPr id="1153113870" name="Datumsplatzhalter 7" hidden="0"/>
          <p:cNvSpPr>
            <a:spLocks noGrp="1"/>
          </p:cNvSpPr>
          <p:nvPr isPhoto="0" userDrawn="0">
            <p:ph type="dt" sz="quarter" idx="10" hasCustomPrompt="0"/>
          </p:nvPr>
        </p:nvSpPr>
        <p:spPr bwMode="auto">
          <a:prstGeom prst="rect">
            <a:avLst/>
          </a:prstGeom>
          <a:noFill/>
        </p:spPr>
        <p:txBody>
          <a:bodyPr wrap="square" numCol="1" compatLnSpc="1">
            <a:prstTxWarp prst="textNoShape"/>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599"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spcBef>
                <a:spcPts val="0"/>
              </a:spcBef>
              <a:spcAft>
                <a:spcPts val="0"/>
              </a:spcAft>
              <a:defRPr/>
            </a:pPr>
            <a:r>
              <a:rPr lang="de-DE">
                <a:latin typeface="Verdana"/>
              </a:rPr>
              <a:t>06.04.2022  </a:t>
            </a:r>
            <a:r>
              <a:rPr lang="de-DE">
                <a:latin typeface="Verdana"/>
              </a:rPr>
              <a:t>|</a:t>
            </a:r>
            <a:endParaRPr/>
          </a:p>
        </p:txBody>
      </p:sp>
      <p:sp>
        <p:nvSpPr>
          <p:cNvPr id="450454521" name="Foliennummernplatzhalter 8" hidden="0"/>
          <p:cNvSpPr>
            <a:spLocks noGrp="1"/>
          </p:cNvSpPr>
          <p:nvPr isPhoto="0" userDrawn="0">
            <p:ph type="sldNum" sz="quarter" idx="11" hasCustomPrompt="0"/>
          </p:nvPr>
        </p:nvSpPr>
        <p:spPr bwMode="auto">
          <a:prstGeom prst="rect">
            <a:avLst/>
          </a:prstGeom>
          <a:noFill/>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599"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fld id="{E798FFB9-7EC1-541A-D28B-EE5AAEB7DEC4}" type="slidenum">
              <a:rPr lang="de-DE">
                <a:latin typeface="Verdana"/>
              </a:rPr>
              <a:t/>
            </a:fld>
            <a:endParaRPr lang="de-DE">
              <a:latin typeface="Verdana"/>
            </a:endParaRPr>
          </a:p>
        </p:txBody>
      </p:sp>
      <p:sp>
        <p:nvSpPr>
          <p:cNvPr id="1322200349" name="Fußzeilenplatzhalter 9" hidden="0"/>
          <p:cNvSpPr>
            <a:spLocks noGrp="1"/>
          </p:cNvSpPr>
          <p:nvPr isPhoto="0" userDrawn="0">
            <p:ph type="ftr" sz="quarter" idx="12" hasCustomPrompt="0"/>
          </p:nvPr>
        </p:nvSpPr>
        <p:spPr bwMode="auto">
          <a:prstGeom prst="rect">
            <a:avLst/>
          </a:prstGeom>
          <a:noFill/>
        </p:spPr>
        <p:txBody>
          <a:bodyPr wrap="square" numCol="1" compatLnSpc="1">
            <a:prstTxWarp prst="textNoShape"/>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599"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spcBef>
                <a:spcPts val="0"/>
              </a:spcBef>
              <a:spcAft>
                <a:spcPts val="0"/>
              </a:spcAft>
              <a:defRPr/>
            </a:pPr>
            <a:r>
              <a:rPr lang="de-DE">
                <a:latin typeface="Verdana"/>
              </a:rPr>
              <a:t>© FH AACHEN</a:t>
            </a:r>
            <a:r>
              <a:rPr lang="de-DE" b="0">
                <a:latin typeface="Verdana"/>
              </a:rPr>
              <a:t>  </a:t>
            </a:r>
            <a:endParaRPr/>
          </a:p>
        </p:txBody>
      </p:sp>
      <p:sp>
        <p:nvSpPr>
          <p:cNvPr id="816244544" name="" hidden="0"/>
          <p:cNvSpPr/>
          <p:nvPr isPhoto="0" userDrawn="0"/>
        </p:nvSpPr>
        <p:spPr bwMode="auto">
          <a:xfrm>
            <a:off x="5966394" y="5402158"/>
            <a:ext cx="254916" cy="365794"/>
          </a:xfrm>
        </p:spPr>
        <p:txBody>
          <a:bodyPr rot="0" spcFirstLastPara="0" vertOverflow="overflow" horzOverflow="clip" vert="horz" wrap="square" lIns="91440" tIns="45720" rIns="91440" bIns="45720" numCol="1" spcCol="0" rtlCol="0" fromWordArt="0" anchor="t" anchorCtr="0" forceAA="0" upright="0" compatLnSpc="1">
            <a:prstTxWarp prst="textNoShape"/>
            <a:spAutoFit/>
          </a:bodyPr>
          <a:p>
            <a:pPr>
              <a:defRPr/>
            </a:pPr>
            <a:endParaRPr/>
          </a:p>
        </p:txBody>
      </p:sp>
      <p:pic>
        <p:nvPicPr>
          <p:cNvPr id="1945458831" name="" hidden="0"/>
          <p:cNvPicPr>
            <a:picLocks noChangeAspect="1"/>
          </p:cNvPicPr>
          <p:nvPr isPhoto="0" userDrawn="0"/>
        </p:nvPicPr>
        <p:blipFill>
          <a:blip r:embed="rId2"/>
          <a:stretch/>
        </p:blipFill>
        <p:spPr bwMode="auto">
          <a:xfrm flipH="0" flipV="0">
            <a:off x="128226" y="1341436"/>
            <a:ext cx="7355417" cy="551656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947701820" name="Titel 6" hidden="0"/>
          <p:cNvSpPr>
            <a:spLocks noGrp="1"/>
          </p:cNvSpPr>
          <p:nvPr isPhoto="0" userDrawn="0">
            <p:ph type="title" hasCustomPrompt="0"/>
          </p:nvPr>
        </p:nvSpPr>
        <p:spPr bwMode="auto">
          <a:xfrm>
            <a:off x="287337" y="620712"/>
            <a:ext cx="8064499" cy="720723"/>
          </a:xfrm>
        </p:spPr>
        <p:txBody>
          <a:bodyPr/>
          <a:lstStyle/>
          <a:p>
            <a:pPr>
              <a:defRPr/>
            </a:pPr>
            <a:r>
              <a:rPr lang="de-DE"/>
              <a:t>System Design</a:t>
            </a:r>
            <a:br>
              <a:rPr lang="de-DE"/>
            </a:br>
            <a:r>
              <a:rPr lang="de-DE"/>
              <a:t>ROS – State Machine</a:t>
            </a:r>
            <a:endParaRPr/>
          </a:p>
        </p:txBody>
      </p:sp>
      <p:sp>
        <p:nvSpPr>
          <p:cNvPr id="995173221" name="Inhaltsplatzhalter 7" hidden="0"/>
          <p:cNvSpPr>
            <a:spLocks noGrp="1"/>
          </p:cNvSpPr>
          <p:nvPr isPhoto="0" userDrawn="0">
            <p:ph idx="1" hasCustomPrompt="0"/>
          </p:nvPr>
        </p:nvSpPr>
        <p:spPr bwMode="auto">
          <a:xfrm flipH="0" flipV="0">
            <a:off x="287336" y="1555749"/>
            <a:ext cx="3325812" cy="4822823"/>
          </a:xfrm>
        </p:spPr>
        <p:txBody>
          <a:bodyPr/>
          <a:lstStyle/>
          <a:p>
            <a:pPr marL="349965" indent="-349965">
              <a:buFont typeface="Arial"/>
              <a:buChar char="•"/>
              <a:defRPr/>
            </a:pPr>
            <a:r>
              <a:rPr/>
              <a:t>User Control interface via ROS Topic</a:t>
            </a:r>
            <a:endParaRPr/>
          </a:p>
          <a:p>
            <a:pPr marL="349965" indent="-349965">
              <a:buFont typeface="Arial"/>
              <a:buChar char="•"/>
              <a:defRPr/>
            </a:pPr>
            <a:endParaRPr/>
          </a:p>
          <a:p>
            <a:pPr marL="349965" indent="-349965">
              <a:buFont typeface="Arial"/>
              <a:buChar char="•"/>
              <a:defRPr/>
            </a:pPr>
            <a:r>
              <a:rPr/>
              <a:t>Successful test with simulated PLC</a:t>
            </a:r>
            <a:endParaRPr/>
          </a:p>
        </p:txBody>
      </p:sp>
      <p:sp>
        <p:nvSpPr>
          <p:cNvPr id="1367375130" name="Datumsplatzhalter 7" hidden="0"/>
          <p:cNvSpPr>
            <a:spLocks noGrp="1"/>
          </p:cNvSpPr>
          <p:nvPr isPhoto="0" userDrawn="0">
            <p:ph type="dt" sz="quarter" idx="10" hasCustomPrompt="0"/>
          </p:nvPr>
        </p:nvSpPr>
        <p:spPr bwMode="auto">
          <a:prstGeom prst="rect">
            <a:avLst/>
          </a:prstGeom>
          <a:noFill/>
        </p:spPr>
        <p:txBody>
          <a:bodyPr wrap="square" numCol="1" compatLnSpc="1">
            <a:prstTxWarp prst="textNoShape"/>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599"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spcBef>
                <a:spcPts val="0"/>
              </a:spcBef>
              <a:spcAft>
                <a:spcPts val="0"/>
              </a:spcAft>
              <a:defRPr/>
            </a:pPr>
            <a:r>
              <a:rPr lang="de-DE">
                <a:latin typeface="Verdana"/>
              </a:rPr>
              <a:t>06.04.2022  </a:t>
            </a:r>
            <a:r>
              <a:rPr lang="de-DE">
                <a:latin typeface="Verdana"/>
              </a:rPr>
              <a:t>|</a:t>
            </a:r>
            <a:endParaRPr/>
          </a:p>
        </p:txBody>
      </p:sp>
      <p:sp>
        <p:nvSpPr>
          <p:cNvPr id="1409863260" name="Foliennummernplatzhalter 8" hidden="0"/>
          <p:cNvSpPr>
            <a:spLocks noGrp="1"/>
          </p:cNvSpPr>
          <p:nvPr isPhoto="0" userDrawn="0">
            <p:ph type="sldNum" sz="quarter" idx="11" hasCustomPrompt="0"/>
          </p:nvPr>
        </p:nvSpPr>
        <p:spPr bwMode="auto">
          <a:prstGeom prst="rect">
            <a:avLst/>
          </a:prstGeom>
          <a:noFill/>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599"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fld id="{44B21FCA-81C6-2EC3-D889-0E4007FC6F7F}" type="slidenum">
              <a:rPr lang="de-DE">
                <a:latin typeface="Verdana"/>
              </a:rPr>
              <a:t/>
            </a:fld>
            <a:endParaRPr lang="de-DE">
              <a:latin typeface="Verdana"/>
            </a:endParaRPr>
          </a:p>
        </p:txBody>
      </p:sp>
      <p:sp>
        <p:nvSpPr>
          <p:cNvPr id="1506066487" name="Fußzeilenplatzhalter 9" hidden="0"/>
          <p:cNvSpPr>
            <a:spLocks noGrp="1"/>
          </p:cNvSpPr>
          <p:nvPr isPhoto="0" userDrawn="0">
            <p:ph type="ftr" sz="quarter" idx="12" hasCustomPrompt="0"/>
          </p:nvPr>
        </p:nvSpPr>
        <p:spPr bwMode="auto">
          <a:prstGeom prst="rect">
            <a:avLst/>
          </a:prstGeom>
          <a:noFill/>
        </p:spPr>
        <p:txBody>
          <a:bodyPr wrap="square" numCol="1" compatLnSpc="1">
            <a:prstTxWarp prst="textNoShape"/>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599"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spcBef>
                <a:spcPts val="0"/>
              </a:spcBef>
              <a:spcAft>
                <a:spcPts val="0"/>
              </a:spcAft>
              <a:defRPr/>
            </a:pPr>
            <a:r>
              <a:rPr lang="de-DE">
                <a:latin typeface="Verdana"/>
              </a:rPr>
              <a:t>© FH AACHEN</a:t>
            </a:r>
            <a:r>
              <a:rPr lang="de-DE" b="0">
                <a:latin typeface="Verdana"/>
              </a:rPr>
              <a:t>  </a:t>
            </a:r>
            <a:endParaRPr/>
          </a:p>
        </p:txBody>
      </p:sp>
      <p:sp>
        <p:nvSpPr>
          <p:cNvPr id="1621220074" name="" hidden="0"/>
          <p:cNvSpPr/>
          <p:nvPr isPhoto="0" userDrawn="0"/>
        </p:nvSpPr>
        <p:spPr bwMode="auto">
          <a:xfrm>
            <a:off x="5966394" y="5402158"/>
            <a:ext cx="254916" cy="365794"/>
          </a:xfrm>
        </p:spPr>
        <p:txBody>
          <a:bodyPr rot="0" spcFirstLastPara="0" vertOverflow="overflow" horzOverflow="clip" vert="horz" wrap="square" lIns="91440" tIns="45720" rIns="91440" bIns="45720" numCol="1" spcCol="0" rtlCol="0" fromWordArt="0" anchor="t" anchorCtr="0" forceAA="0" upright="0" compatLnSpc="1">
            <a:prstTxWarp prst="textNoShape"/>
            <a:spAutoFit/>
          </a:bodyPr>
          <a:p>
            <a:pPr>
              <a:defRPr/>
            </a:pPr>
            <a:endParaRPr/>
          </a:p>
        </p:txBody>
      </p:sp>
      <p:pic>
        <p:nvPicPr>
          <p:cNvPr id="767997023" name="" hidden="0"/>
          <p:cNvPicPr>
            <a:picLocks noChangeAspect="1"/>
          </p:cNvPicPr>
          <p:nvPr isPhoto="0" userDrawn="0"/>
        </p:nvPicPr>
        <p:blipFill>
          <a:blip r:embed="rId2"/>
          <a:stretch/>
        </p:blipFill>
        <p:spPr bwMode="auto">
          <a:xfrm flipH="0" flipV="0">
            <a:off x="3613150" y="760075"/>
            <a:ext cx="4940891" cy="561849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109632172" name="Titel 6" hidden="0"/>
          <p:cNvSpPr>
            <a:spLocks noGrp="1"/>
          </p:cNvSpPr>
          <p:nvPr isPhoto="0" userDrawn="0">
            <p:ph type="title" hasCustomPrompt="0"/>
          </p:nvPr>
        </p:nvSpPr>
        <p:spPr bwMode="auto">
          <a:xfrm>
            <a:off x="287337" y="620712"/>
            <a:ext cx="8064499" cy="720723"/>
          </a:xfrm>
        </p:spPr>
        <p:txBody>
          <a:bodyPr/>
          <a:lstStyle/>
          <a:p>
            <a:pPr>
              <a:defRPr/>
            </a:pPr>
            <a:r>
              <a:rPr lang="de-DE"/>
              <a:t>Motivation &amp; Starting Point</a:t>
            </a:r>
            <a:br>
              <a:rPr lang="de-DE"/>
            </a:br>
            <a:r>
              <a:rPr lang="de-DE" sz="2200"/>
              <a:t>Introduction</a:t>
            </a:r>
            <a:endParaRPr/>
          </a:p>
        </p:txBody>
      </p:sp>
      <p:sp>
        <p:nvSpPr>
          <p:cNvPr id="1892300575" name="Inhaltsplatzhalter 7" hidden="0"/>
          <p:cNvSpPr>
            <a:spLocks noGrp="1"/>
          </p:cNvSpPr>
          <p:nvPr isPhoto="0" userDrawn="0">
            <p:ph idx="1" hasCustomPrompt="0"/>
          </p:nvPr>
        </p:nvSpPr>
        <p:spPr bwMode="auto">
          <a:xfrm>
            <a:off x="287337" y="1555749"/>
            <a:ext cx="8064499" cy="4822824"/>
          </a:xfrm>
        </p:spPr>
        <p:txBody>
          <a:bodyPr/>
          <a:lstStyle/>
          <a:p>
            <a:pPr marL="349965" indent="-349965">
              <a:buFont typeface="Arial"/>
              <a:buChar char="•"/>
              <a:defRPr/>
            </a:pPr>
            <a:r>
              <a:rPr lang="de-DE" sz="2400" b="0" i="0" u="none" strike="noStrike" cap="none" spc="0">
                <a:solidFill>
                  <a:schemeClr val="tx1"/>
                </a:solidFill>
                <a:latin typeface="Verdana"/>
                <a:ea typeface="Verdana"/>
                <a:cs typeface="Verdana"/>
              </a:rPr>
              <a:t>Great demand to connect the workstations in the Industry 4.0 model factory at the AMA.</a:t>
            </a:r>
            <a:endParaRPr lang="de-DE" sz="2400" b="0" i="0" u="none" strike="noStrike" cap="none" spc="0">
              <a:solidFill>
                <a:schemeClr val="tx1"/>
              </a:solidFill>
              <a:latin typeface="Verdana"/>
              <a:ea typeface="Verdana"/>
              <a:cs typeface="Verdana"/>
            </a:endParaRPr>
          </a:p>
          <a:p>
            <a:pPr>
              <a:defRPr/>
            </a:pPr>
            <a:endParaRPr/>
          </a:p>
          <a:p>
            <a:pPr marL="349965" indent="-349965">
              <a:buFont typeface="Wingdings"/>
              <a:buChar char="Ø"/>
              <a:defRPr/>
            </a:pPr>
            <a:r>
              <a:rPr lang="de-DE" sz="2400" b="0" i="0" u="none" strike="noStrike" cap="none" spc="0">
                <a:solidFill>
                  <a:schemeClr val="tx1"/>
                </a:solidFill>
                <a:latin typeface="Verdana"/>
                <a:ea typeface="Verdana"/>
                <a:cs typeface="Verdana"/>
              </a:rPr>
              <a:t>Task to design, build and test an autonomously driving shop floor delivery vehicle.</a:t>
            </a:r>
            <a:endParaRPr lang="de-DE" sz="2400" b="0" i="0" u="none" strike="noStrike" cap="none" spc="0">
              <a:solidFill>
                <a:schemeClr val="tx1"/>
              </a:solidFill>
              <a:latin typeface="Verdana"/>
              <a:ea typeface="Verdana"/>
              <a:cs typeface="Verdana"/>
            </a:endParaRPr>
          </a:p>
          <a:p>
            <a:pPr marL="750015" lvl="1" indent="-349965">
              <a:buFont typeface="Arial"/>
              <a:buChar char="•"/>
              <a:defRPr/>
            </a:pPr>
            <a:r>
              <a:rPr lang="de-DE" sz="2400" b="0" i="0" u="none" strike="noStrike" cap="none" spc="0">
                <a:solidFill>
                  <a:schemeClr val="tx1"/>
                </a:solidFill>
                <a:latin typeface="Verdana"/>
                <a:ea typeface="Verdana"/>
                <a:cs typeface="Verdana"/>
              </a:rPr>
              <a:t>Carry a load of 100kg </a:t>
            </a:r>
            <a:endParaRPr lang="de-DE" sz="2400" b="0" i="0" u="none" strike="noStrike" cap="none" spc="0">
              <a:solidFill>
                <a:schemeClr val="tx1"/>
              </a:solidFill>
              <a:latin typeface="Verdana"/>
              <a:ea typeface="Verdana"/>
              <a:cs typeface="Verdana"/>
            </a:endParaRPr>
          </a:p>
          <a:p>
            <a:pPr marL="750015" lvl="1" indent="-349965">
              <a:buFont typeface="Arial"/>
              <a:buChar char="•"/>
              <a:defRPr/>
            </a:pPr>
            <a:r>
              <a:rPr lang="de-DE" sz="2400" b="0" i="0" u="none" strike="noStrike" cap="none" spc="0">
                <a:solidFill>
                  <a:schemeClr val="tx1"/>
                </a:solidFill>
                <a:latin typeface="Verdana"/>
                <a:ea typeface="Verdana"/>
                <a:cs typeface="Verdana"/>
              </a:rPr>
              <a:t>Costs a maximum of 4000€</a:t>
            </a:r>
            <a:endParaRPr lang="de-DE" sz="2400" b="0" i="0" u="none" strike="noStrike" cap="none" spc="0">
              <a:solidFill>
                <a:schemeClr val="tx1"/>
              </a:solidFill>
              <a:latin typeface="Verdana"/>
              <a:ea typeface="Verdana"/>
              <a:cs typeface="Verdana"/>
            </a:endParaRPr>
          </a:p>
          <a:p>
            <a:pPr marL="750014" lvl="1" indent="-349965">
              <a:buFont typeface="Arial"/>
              <a:buChar char="•"/>
              <a:defRPr/>
            </a:pPr>
            <a:r>
              <a:rPr lang="de-DE" sz="2400" b="0" i="0" u="none" strike="noStrike" cap="none" spc="0">
                <a:solidFill>
                  <a:schemeClr val="tx1"/>
                </a:solidFill>
                <a:latin typeface="Verdana"/>
                <a:ea typeface="Verdana"/>
                <a:cs typeface="Verdana"/>
              </a:rPr>
              <a:t>Being industry compliant</a:t>
            </a:r>
            <a:endParaRPr/>
          </a:p>
        </p:txBody>
      </p:sp>
      <p:sp>
        <p:nvSpPr>
          <p:cNvPr id="288309096" name="Datumsplatzhalter 7" hidden="0"/>
          <p:cNvSpPr>
            <a:spLocks noGrp="1"/>
          </p:cNvSpPr>
          <p:nvPr isPhoto="0" userDrawn="0">
            <p:ph type="dt" sz="quarter" idx="10" hasCustomPrompt="0"/>
          </p:nvPr>
        </p:nvSpPr>
        <p:spPr bwMode="auto">
          <a:prstGeom prst="rect">
            <a:avLst/>
          </a:prstGeom>
          <a:noFill/>
        </p:spPr>
        <p:txBody>
          <a:bodyPr wrap="square" numCol="1" compatLnSpc="1">
            <a:prstTxWarp prst="textNoShape"/>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599"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spcBef>
                <a:spcPts val="0"/>
              </a:spcBef>
              <a:spcAft>
                <a:spcPts val="0"/>
              </a:spcAft>
              <a:defRPr/>
            </a:pPr>
            <a:r>
              <a:rPr lang="de-DE">
                <a:latin typeface="Verdana"/>
              </a:rPr>
              <a:t>06.04.2022  </a:t>
            </a:r>
            <a:r>
              <a:rPr lang="de-DE">
                <a:latin typeface="Verdana"/>
              </a:rPr>
              <a:t>|</a:t>
            </a:r>
            <a:endParaRPr/>
          </a:p>
        </p:txBody>
      </p:sp>
      <p:sp>
        <p:nvSpPr>
          <p:cNvPr id="792938621" name="Foliennummernplatzhalter 8" hidden="0"/>
          <p:cNvSpPr>
            <a:spLocks noGrp="1"/>
          </p:cNvSpPr>
          <p:nvPr isPhoto="0" userDrawn="0">
            <p:ph type="sldNum" sz="quarter" idx="11" hasCustomPrompt="0"/>
          </p:nvPr>
        </p:nvSpPr>
        <p:spPr bwMode="auto">
          <a:prstGeom prst="rect">
            <a:avLst/>
          </a:prstGeom>
          <a:noFill/>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599"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fld id="{562E65B1-C543-7D73-4E2A-65A82E013275}" type="slidenum">
              <a:rPr lang="de-DE">
                <a:latin typeface="Verdana"/>
              </a:rPr>
              <a:t/>
            </a:fld>
            <a:endParaRPr lang="de-DE">
              <a:latin typeface="Verdana"/>
            </a:endParaRPr>
          </a:p>
        </p:txBody>
      </p:sp>
      <p:sp>
        <p:nvSpPr>
          <p:cNvPr id="488517273" name="Fußzeilenplatzhalter 9" hidden="0"/>
          <p:cNvSpPr>
            <a:spLocks noGrp="1"/>
          </p:cNvSpPr>
          <p:nvPr isPhoto="0" userDrawn="0">
            <p:ph type="ftr" sz="quarter" idx="12" hasCustomPrompt="0"/>
          </p:nvPr>
        </p:nvSpPr>
        <p:spPr bwMode="auto">
          <a:prstGeom prst="rect">
            <a:avLst/>
          </a:prstGeom>
          <a:noFill/>
        </p:spPr>
        <p:txBody>
          <a:bodyPr wrap="square" numCol="1" compatLnSpc="1">
            <a:prstTxWarp prst="textNoShape"/>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599"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spcBef>
                <a:spcPts val="0"/>
              </a:spcBef>
              <a:spcAft>
                <a:spcPts val="0"/>
              </a:spcAft>
              <a:defRPr/>
            </a:pPr>
            <a:r>
              <a:rPr lang="de-DE">
                <a:latin typeface="Verdana"/>
              </a:rPr>
              <a:t>© FH AACHEN</a:t>
            </a:r>
            <a:r>
              <a:rPr lang="de-DE" b="0">
                <a:latin typeface="Verdana"/>
              </a:rPr>
              <a:t>  </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345804477" name="Titel 1" hidden="0"/>
          <p:cNvSpPr>
            <a:spLocks noGrp="1"/>
          </p:cNvSpPr>
          <p:nvPr isPhoto="0" userDrawn="0">
            <p:ph type="title" hasCustomPrompt="0"/>
          </p:nvPr>
        </p:nvSpPr>
        <p:spPr bwMode="auto">
          <a:xfrm>
            <a:off x="288000" y="620687"/>
            <a:ext cx="8064000" cy="720000"/>
          </a:xfrm>
        </p:spPr>
        <p:txBody>
          <a:bodyPr/>
          <a:lstStyle>
            <a:lvl1pPr algn="l">
              <a:defRPr sz="2400">
                <a:solidFill>
                  <a:schemeClr val="tx1"/>
                </a:solidFill>
                <a:latin typeface="Verdana"/>
              </a:defRPr>
            </a:lvl1pPr>
          </a:lstStyle>
          <a:p>
            <a:pPr>
              <a:defRPr/>
            </a:pPr>
            <a:r>
              <a:rPr/>
              <a:t>PLC</a:t>
            </a:r>
            <a:br>
              <a:rPr/>
            </a:br>
            <a:r>
              <a:rPr sz="2200"/>
              <a:t>Connecting to the Wago Ethernet Settings</a:t>
            </a:r>
            <a:endParaRPr/>
          </a:p>
        </p:txBody>
      </p:sp>
      <p:sp>
        <p:nvSpPr>
          <p:cNvPr id="1221412782" name="Datumsplatzhalter 16" hidden="0"/>
          <p:cNvSpPr>
            <a:spLocks noGrp="1"/>
          </p:cNvSpPr>
          <p:nvPr isPhoto="0" userDrawn="0">
            <p:ph type="dt" sz="half" idx="10" hasCustomPrompt="0"/>
          </p:nvPr>
        </p:nvSpPr>
        <p:spPr bwMode="auto"/>
        <p:txBody>
          <a:bodyPr/>
          <a:lstStyle>
            <a:lvl1pPr>
              <a:defRPr>
                <a:solidFill>
                  <a:schemeClr val="tx1"/>
                </a:solidFill>
              </a:defRPr>
            </a:lvl1pPr>
          </a:lstStyle>
          <a:p>
            <a:pPr>
              <a:defRPr/>
            </a:pPr>
            <a:r>
              <a:rPr lang="de-DE"/>
              <a:t>02.03.2011  |</a:t>
            </a:r>
            <a:endParaRPr lang="de-DE"/>
          </a:p>
        </p:txBody>
      </p:sp>
      <p:sp>
        <p:nvSpPr>
          <p:cNvPr id="303169699" name="Foliennummernplatzhalter 17" hidden="0"/>
          <p:cNvSpPr>
            <a:spLocks noGrp="1"/>
          </p:cNvSpPr>
          <p:nvPr isPhoto="0" userDrawn="0">
            <p:ph type="sldNum" sz="quarter" idx="11" hasCustomPrompt="0"/>
          </p:nvPr>
        </p:nvSpPr>
        <p:spPr bwMode="auto"/>
        <p:txBody>
          <a:bodyPr/>
          <a:lstStyle>
            <a:lvl1pPr>
              <a:defRPr/>
            </a:lvl1pPr>
          </a:lstStyle>
          <a:p>
            <a:pPr>
              <a:defRPr/>
            </a:pPr>
            <a:fld id="{339856B4-2353-B354-D2AF-7A5B79E77E71}" type="slidenum">
              <a:rPr lang="de-DE"/>
              <a:t/>
            </a:fld>
            <a:endParaRPr lang="de-DE"/>
          </a:p>
        </p:txBody>
      </p:sp>
      <p:sp>
        <p:nvSpPr>
          <p:cNvPr id="523615815" name="Fußzeilenplatzhalter 18" hidden="0"/>
          <p:cNvSpPr>
            <a:spLocks noGrp="1"/>
          </p:cNvSpPr>
          <p:nvPr isPhoto="0" userDrawn="0">
            <p:ph type="ftr" sz="quarter" idx="12" hasCustomPrompt="0"/>
          </p:nvPr>
        </p:nvSpPr>
        <p:spPr bwMode="auto"/>
        <p:txBody>
          <a:bodyPr/>
          <a:lstStyle>
            <a:lvl1pPr>
              <a:defRPr>
                <a:solidFill>
                  <a:schemeClr val="tx1"/>
                </a:solidFill>
              </a:defRPr>
            </a:lvl1pPr>
          </a:lstStyle>
          <a:p>
            <a:pPr>
              <a:defRPr/>
            </a:pPr>
            <a:r>
              <a:rPr lang="de-DE"/>
              <a:t>© FH AACHEN</a:t>
            </a:r>
            <a:r>
              <a:rPr lang="de-DE" b="0"/>
              <a:t>  </a:t>
            </a:r>
            <a:endParaRPr/>
          </a:p>
        </p:txBody>
      </p:sp>
      <p:sp>
        <p:nvSpPr>
          <p:cNvPr id="938181834" name="" hidden="0"/>
          <p:cNvSpPr/>
          <p:nvPr isPhoto="0" userDrawn="0"/>
        </p:nvSpPr>
        <p:spPr bwMode="auto">
          <a:xfrm flipH="0" flipV="0">
            <a:off x="6021387" y="5062620"/>
            <a:ext cx="183277" cy="365795"/>
          </a:xfrm>
        </p:spPr>
        <p:txBody>
          <a:bodyPr rot="0" spcFirstLastPara="0" vertOverflow="overflow" horzOverflow="clip" vert="horz" wrap="square" lIns="91440" tIns="45720" rIns="91440" bIns="45720" numCol="1" spcCol="0" rtlCol="0" fromWordArt="0" anchor="t" anchorCtr="0" forceAA="0" upright="0" compatLnSpc="1">
            <a:prstTxWarp prst="textNoShape"/>
            <a:spAutoFit/>
          </a:bodyPr>
          <a:p>
            <a:pPr>
              <a:defRPr/>
            </a:pPr>
            <a:endParaRPr/>
          </a:p>
        </p:txBody>
      </p:sp>
      <p:pic>
        <p:nvPicPr>
          <p:cNvPr id="1300686624" name="" hidden="0"/>
          <p:cNvPicPr>
            <a:picLocks noChangeAspect="1"/>
          </p:cNvPicPr>
          <p:nvPr isPhoto="0" userDrawn="0"/>
        </p:nvPicPr>
        <p:blipFill>
          <a:blip r:embed="rId2"/>
          <a:stretch/>
        </p:blipFill>
        <p:spPr bwMode="auto">
          <a:xfrm flipH="0" flipV="0">
            <a:off x="218114" y="1784788"/>
            <a:ext cx="6039213" cy="4406461"/>
          </a:xfrm>
          <a:prstGeom prst="rect">
            <a:avLst/>
          </a:prstGeom>
        </p:spPr>
      </p:pic>
      <p:sp>
        <p:nvSpPr>
          <p:cNvPr id="656947490" name="" hidden="0"/>
          <p:cNvSpPr/>
          <p:nvPr isPhoto="0" userDrawn="0"/>
        </p:nvSpPr>
        <p:spPr bwMode="auto">
          <a:xfrm flipH="0" flipV="0">
            <a:off x="9035854" y="5468031"/>
            <a:ext cx="114621" cy="365795"/>
          </a:xfrm>
        </p:spPr>
        <p:txBody>
          <a:bodyPr rot="0" spcFirstLastPara="0" vertOverflow="overflow" horzOverflow="clip" vert="horz" wrap="square" lIns="91440" tIns="45720" rIns="91440" bIns="45720" numCol="1" spcCol="0" rtlCol="0" fromWordArt="0" anchor="t" anchorCtr="0" forceAA="0" upright="0" compatLnSpc="1">
            <a:prstTxWarp prst="textNoShape"/>
            <a:spAutoFit/>
          </a:bodyPr>
          <a:p>
            <a:pPr>
              <a:defRPr/>
            </a:pPr>
            <a:endParaRPr/>
          </a:p>
        </p:txBody>
      </p:sp>
      <p:pic>
        <p:nvPicPr>
          <p:cNvPr id="31871223" name="" hidden="0"/>
          <p:cNvPicPr>
            <a:picLocks noChangeAspect="1"/>
          </p:cNvPicPr>
          <p:nvPr isPhoto="0" userDrawn="0"/>
        </p:nvPicPr>
        <p:blipFill>
          <a:blip r:embed="rId3"/>
          <a:stretch/>
        </p:blipFill>
        <p:spPr bwMode="auto">
          <a:xfrm flipH="0" flipV="0">
            <a:off x="6520033" y="2287581"/>
            <a:ext cx="2255173" cy="2483670"/>
          </a:xfrm>
          <a:prstGeom prst="rect">
            <a:avLst/>
          </a:prstGeom>
        </p:spPr>
      </p:pic>
      <p:sp>
        <p:nvSpPr>
          <p:cNvPr id="400878434" name="" hidden="0"/>
          <p:cNvSpPr/>
          <p:nvPr isPhoto="0" userDrawn="0"/>
        </p:nvSpPr>
        <p:spPr bwMode="auto">
          <a:xfrm rot="12959686" flipH="0" flipV="0">
            <a:off x="5873560" y="3079654"/>
            <a:ext cx="368738" cy="756396"/>
          </a:xfrm>
          <a:prstGeom prst="curvedLeftArrow">
            <a:avLst>
              <a:gd name="adj1" fmla="val 25000"/>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609390541" name="Titel 1" hidden="0"/>
          <p:cNvSpPr>
            <a:spLocks noGrp="1"/>
          </p:cNvSpPr>
          <p:nvPr isPhoto="0" userDrawn="0">
            <p:ph type="title" hasCustomPrompt="0"/>
          </p:nvPr>
        </p:nvSpPr>
        <p:spPr bwMode="auto">
          <a:xfrm>
            <a:off x="288000" y="620687"/>
            <a:ext cx="8064000" cy="720000"/>
          </a:xfrm>
        </p:spPr>
        <p:txBody>
          <a:bodyPr/>
          <a:lstStyle>
            <a:lvl1pPr algn="l">
              <a:defRPr sz="2400">
                <a:solidFill>
                  <a:schemeClr val="tx1"/>
                </a:solidFill>
                <a:latin typeface="Verdana"/>
              </a:defRPr>
            </a:lvl1pPr>
          </a:lstStyle>
          <a:p>
            <a:pPr>
              <a:defRPr/>
            </a:pPr>
            <a:r>
              <a:rPr/>
              <a:t>PLC</a:t>
            </a:r>
            <a:br>
              <a:rPr/>
            </a:br>
            <a:r>
              <a:rPr sz="2200"/>
              <a:t>Reset the PLC</a:t>
            </a:r>
            <a:endParaRPr/>
          </a:p>
        </p:txBody>
      </p:sp>
      <p:sp>
        <p:nvSpPr>
          <p:cNvPr id="982355811" name="Datumsplatzhalter 16" hidden="0"/>
          <p:cNvSpPr>
            <a:spLocks noGrp="1"/>
          </p:cNvSpPr>
          <p:nvPr isPhoto="0" userDrawn="0">
            <p:ph type="dt" sz="half" idx="10" hasCustomPrompt="0"/>
          </p:nvPr>
        </p:nvSpPr>
        <p:spPr bwMode="auto"/>
        <p:txBody>
          <a:bodyPr/>
          <a:lstStyle>
            <a:lvl1pPr>
              <a:defRPr>
                <a:solidFill>
                  <a:schemeClr val="tx1"/>
                </a:solidFill>
              </a:defRPr>
            </a:lvl1pPr>
          </a:lstStyle>
          <a:p>
            <a:pPr>
              <a:defRPr/>
            </a:pPr>
            <a:r>
              <a:rPr lang="de-DE"/>
              <a:t>02.03.2011  |</a:t>
            </a:r>
            <a:endParaRPr lang="de-DE"/>
          </a:p>
        </p:txBody>
      </p:sp>
      <p:sp>
        <p:nvSpPr>
          <p:cNvPr id="1110281828" name="Foliennummernplatzhalter 17" hidden="0"/>
          <p:cNvSpPr>
            <a:spLocks noGrp="1"/>
          </p:cNvSpPr>
          <p:nvPr isPhoto="0" userDrawn="0">
            <p:ph type="sldNum" sz="quarter" idx="11" hasCustomPrompt="0"/>
          </p:nvPr>
        </p:nvSpPr>
        <p:spPr bwMode="auto"/>
        <p:txBody>
          <a:bodyPr/>
          <a:lstStyle>
            <a:lvl1pPr>
              <a:defRPr/>
            </a:lvl1pPr>
          </a:lstStyle>
          <a:p>
            <a:pPr>
              <a:defRPr/>
            </a:pPr>
            <a:fld id="{39AF7597-AF1E-29E0-5275-A6B439F7391E}" type="slidenum">
              <a:rPr lang="de-DE"/>
              <a:t/>
            </a:fld>
            <a:endParaRPr lang="de-DE"/>
          </a:p>
        </p:txBody>
      </p:sp>
      <p:sp>
        <p:nvSpPr>
          <p:cNvPr id="230179077" name="Fußzeilenplatzhalter 18" hidden="0"/>
          <p:cNvSpPr>
            <a:spLocks noGrp="1"/>
          </p:cNvSpPr>
          <p:nvPr isPhoto="0" userDrawn="0">
            <p:ph type="ftr" sz="quarter" idx="12" hasCustomPrompt="0"/>
          </p:nvPr>
        </p:nvSpPr>
        <p:spPr bwMode="auto"/>
        <p:txBody>
          <a:bodyPr/>
          <a:lstStyle>
            <a:lvl1pPr>
              <a:defRPr>
                <a:solidFill>
                  <a:schemeClr val="tx1"/>
                </a:solidFill>
              </a:defRPr>
            </a:lvl1pPr>
          </a:lstStyle>
          <a:p>
            <a:pPr>
              <a:defRPr/>
            </a:pPr>
            <a:r>
              <a:rPr lang="de-DE"/>
              <a:t>© FH AACHEN</a:t>
            </a:r>
            <a:r>
              <a:rPr lang="de-DE" b="0"/>
              <a:t>  </a:t>
            </a:r>
            <a:endParaRPr/>
          </a:p>
        </p:txBody>
      </p:sp>
      <p:sp>
        <p:nvSpPr>
          <p:cNvPr id="1775809287" name="" hidden="0"/>
          <p:cNvSpPr/>
          <p:nvPr isPhoto="0" userDrawn="0"/>
        </p:nvSpPr>
        <p:spPr bwMode="auto">
          <a:xfrm>
            <a:off x="5259769" y="5354291"/>
            <a:ext cx="254916" cy="365795"/>
          </a:xfrm>
        </p:spPr>
        <p:txBody>
          <a:bodyPr rot="0" spcFirstLastPara="0" vertOverflow="overflow" horzOverflow="clip" vert="horz" wrap="square" lIns="91440" tIns="45720" rIns="91440" bIns="45720" numCol="1" spcCol="0" rtlCol="0" fromWordArt="0" anchor="t" anchorCtr="0" forceAA="0" upright="0" compatLnSpc="1">
            <a:prstTxWarp prst="textNoShape"/>
            <a:spAutoFit/>
          </a:bodyPr>
          <a:p>
            <a:pPr>
              <a:defRPr/>
            </a:pPr>
            <a:endParaRPr/>
          </a:p>
        </p:txBody>
      </p:sp>
      <p:sp>
        <p:nvSpPr>
          <p:cNvPr id="484383572" name="" hidden="0"/>
          <p:cNvSpPr/>
          <p:nvPr isPhoto="0" userDrawn="0"/>
        </p:nvSpPr>
        <p:spPr bwMode="auto">
          <a:xfrm flipH="0" flipV="0">
            <a:off x="7704931" y="4739499"/>
            <a:ext cx="164347" cy="365795"/>
          </a:xfrm>
        </p:spPr>
        <p:txBody>
          <a:bodyPr rot="0" spcFirstLastPara="0" vertOverflow="overflow" horzOverflow="clip" vert="horz" wrap="square" lIns="91440" tIns="45720" rIns="91440" bIns="45720" numCol="1" spcCol="0" rtlCol="0" fromWordArt="0" anchor="t" anchorCtr="0" forceAA="0" upright="0" compatLnSpc="1">
            <a:prstTxWarp prst="textNoShape"/>
            <a:spAutoFit/>
          </a:bodyPr>
          <a:p>
            <a:pPr>
              <a:defRPr/>
            </a:pPr>
            <a:endParaRPr/>
          </a:p>
        </p:txBody>
      </p:sp>
      <p:pic>
        <p:nvPicPr>
          <p:cNvPr id="1598405026" name="" hidden="0"/>
          <p:cNvPicPr>
            <a:picLocks noChangeAspect="1"/>
          </p:cNvPicPr>
          <p:nvPr isPhoto="0" userDrawn="0"/>
        </p:nvPicPr>
        <p:blipFill>
          <a:blip r:embed="rId2"/>
          <a:stretch/>
        </p:blipFill>
        <p:spPr bwMode="auto">
          <a:xfrm flipH="0" flipV="0">
            <a:off x="287337" y="1519128"/>
            <a:ext cx="4200222" cy="3916984"/>
          </a:xfrm>
          <a:prstGeom prst="rect">
            <a:avLst/>
          </a:prstGeom>
        </p:spPr>
      </p:pic>
      <p:sp>
        <p:nvSpPr>
          <p:cNvPr id="1031211011" name="" hidden="0"/>
          <p:cNvSpPr/>
          <p:nvPr isPhoto="0" userDrawn="0"/>
        </p:nvSpPr>
        <p:spPr bwMode="auto">
          <a:xfrm flipH="0" flipV="0">
            <a:off x="8194674" y="4739499"/>
            <a:ext cx="214696" cy="365795"/>
          </a:xfrm>
        </p:spPr>
        <p:txBody>
          <a:bodyPr rot="0" spcFirstLastPara="0" vertOverflow="overflow" horzOverflow="clip" vert="horz" wrap="square" lIns="91440" tIns="45720" rIns="91440" bIns="45720" numCol="1" spcCol="0" rtlCol="0" fromWordArt="0" anchor="t" anchorCtr="0" forceAA="0" upright="0" compatLnSpc="1">
            <a:prstTxWarp prst="textNoShape"/>
            <a:spAutoFit/>
          </a:bodyPr>
          <a:p>
            <a:pPr>
              <a:defRPr/>
            </a:pPr>
            <a:endParaRPr/>
          </a:p>
        </p:txBody>
      </p:sp>
      <p:pic>
        <p:nvPicPr>
          <p:cNvPr id="537511111" name="" hidden="0"/>
          <p:cNvPicPr>
            <a:picLocks noChangeAspect="1"/>
          </p:cNvPicPr>
          <p:nvPr isPhoto="0" userDrawn="0"/>
        </p:nvPicPr>
        <p:blipFill>
          <a:blip r:embed="rId3"/>
          <a:stretch/>
        </p:blipFill>
        <p:spPr bwMode="auto">
          <a:xfrm flipH="0" flipV="0">
            <a:off x="4552962" y="2561370"/>
            <a:ext cx="4481265" cy="3535309"/>
          </a:xfrm>
          <a:prstGeom prst="rect">
            <a:avLst/>
          </a:prstGeom>
        </p:spPr>
      </p:pic>
      <p:sp>
        <p:nvSpPr>
          <p:cNvPr id="742111330" name="" hidden="0"/>
          <p:cNvSpPr/>
          <p:nvPr isPhoto="0" userDrawn="0"/>
        </p:nvSpPr>
        <p:spPr bwMode="auto">
          <a:xfrm rot="18178461" flipH="0" flipV="0">
            <a:off x="3887360" y="5569858"/>
            <a:ext cx="373970" cy="630745"/>
          </a:xfrm>
          <a:prstGeom prst="curvedRightArrow">
            <a:avLst>
              <a:gd name="adj1" fmla="val 25000"/>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620277712" name="Titel 1" hidden="0"/>
          <p:cNvSpPr>
            <a:spLocks noGrp="1"/>
          </p:cNvSpPr>
          <p:nvPr isPhoto="0" userDrawn="0">
            <p:ph type="title" hasCustomPrompt="0"/>
          </p:nvPr>
        </p:nvSpPr>
        <p:spPr bwMode="auto">
          <a:xfrm>
            <a:off x="288000" y="620687"/>
            <a:ext cx="8064000" cy="720000"/>
          </a:xfrm>
        </p:spPr>
        <p:txBody>
          <a:bodyPr/>
          <a:lstStyle>
            <a:lvl1pPr algn="l">
              <a:defRPr sz="2400">
                <a:solidFill>
                  <a:schemeClr val="tx1"/>
                </a:solidFill>
                <a:latin typeface="Verdana"/>
              </a:defRPr>
            </a:lvl1pPr>
          </a:lstStyle>
          <a:p>
            <a:pPr>
              <a:defRPr/>
            </a:pPr>
            <a:r>
              <a:rPr/>
              <a:t>PLC</a:t>
            </a:r>
            <a:br>
              <a:rPr/>
            </a:br>
            <a:r>
              <a:rPr sz="2200"/>
              <a:t>Configure in IO-Check 3</a:t>
            </a:r>
            <a:endParaRPr sz="2200"/>
          </a:p>
        </p:txBody>
      </p:sp>
      <p:pic>
        <p:nvPicPr>
          <p:cNvPr id="1180872002" name="" hidden="0"/>
          <p:cNvPicPr>
            <a:picLocks noChangeAspect="1"/>
          </p:cNvPicPr>
          <p:nvPr isPhoto="0" userDrawn="0">
            <p:ph idx="1" hasCustomPrompt="0"/>
          </p:nvPr>
        </p:nvPicPr>
        <p:blipFill>
          <a:blip r:embed="rId2"/>
          <a:stretch/>
        </p:blipFill>
        <p:spPr bwMode="auto">
          <a:xfrm rot="0">
            <a:off x="454524" y="1693649"/>
            <a:ext cx="8064000" cy="4737600"/>
          </a:xfrm>
          <a:prstGeom prst="rect">
            <a:avLst/>
          </a:prstGeom>
        </p:spPr>
      </p:pic>
      <p:sp>
        <p:nvSpPr>
          <p:cNvPr id="1449483110" name="Datumsplatzhalter 16" hidden="0"/>
          <p:cNvSpPr>
            <a:spLocks noGrp="1"/>
          </p:cNvSpPr>
          <p:nvPr isPhoto="0" userDrawn="0">
            <p:ph type="dt" sz="half" idx="10" hasCustomPrompt="0"/>
          </p:nvPr>
        </p:nvSpPr>
        <p:spPr bwMode="auto"/>
        <p:txBody>
          <a:bodyPr/>
          <a:lstStyle>
            <a:lvl1pPr>
              <a:defRPr>
                <a:solidFill>
                  <a:schemeClr val="tx1"/>
                </a:solidFill>
              </a:defRPr>
            </a:lvl1pPr>
          </a:lstStyle>
          <a:p>
            <a:pPr>
              <a:defRPr/>
            </a:pPr>
            <a:r>
              <a:rPr lang="de-DE"/>
              <a:t>02.03.2011  |</a:t>
            </a:r>
            <a:endParaRPr lang="de-DE"/>
          </a:p>
        </p:txBody>
      </p:sp>
      <p:sp>
        <p:nvSpPr>
          <p:cNvPr id="1708084334" name="Foliennummernplatzhalter 17" hidden="0"/>
          <p:cNvSpPr>
            <a:spLocks noGrp="1"/>
          </p:cNvSpPr>
          <p:nvPr isPhoto="0" userDrawn="0">
            <p:ph type="sldNum" sz="quarter" idx="11" hasCustomPrompt="0"/>
          </p:nvPr>
        </p:nvSpPr>
        <p:spPr bwMode="auto"/>
        <p:txBody>
          <a:bodyPr/>
          <a:lstStyle>
            <a:lvl1pPr>
              <a:defRPr/>
            </a:lvl1pPr>
          </a:lstStyle>
          <a:p>
            <a:pPr>
              <a:defRPr/>
            </a:pPr>
            <a:fld id="{5802E1FF-D228-3D36-5488-15787DCC93D0}" type="slidenum">
              <a:rPr lang="de-DE"/>
              <a:t/>
            </a:fld>
            <a:endParaRPr lang="de-DE"/>
          </a:p>
        </p:txBody>
      </p:sp>
      <p:sp>
        <p:nvSpPr>
          <p:cNvPr id="1528088809" name="Fußzeilenplatzhalter 18" hidden="0"/>
          <p:cNvSpPr>
            <a:spLocks noGrp="1"/>
          </p:cNvSpPr>
          <p:nvPr isPhoto="0" userDrawn="0">
            <p:ph type="ftr" sz="quarter" idx="12" hasCustomPrompt="0"/>
          </p:nvPr>
        </p:nvSpPr>
        <p:spPr bwMode="auto"/>
        <p:txBody>
          <a:bodyPr/>
          <a:lstStyle>
            <a:lvl1pPr>
              <a:defRPr>
                <a:solidFill>
                  <a:schemeClr val="tx1"/>
                </a:solidFill>
              </a:defRPr>
            </a:lvl1pPr>
          </a:lstStyle>
          <a:p>
            <a:pPr>
              <a:defRPr/>
            </a:pPr>
            <a:r>
              <a:rPr lang="de-DE"/>
              <a:t>© FH AACHEN</a:t>
            </a:r>
            <a:r>
              <a:rPr lang="de-DE" b="0"/>
              <a:t>  </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971715824" name="Titel 1" hidden="0"/>
          <p:cNvSpPr>
            <a:spLocks noGrp="1"/>
          </p:cNvSpPr>
          <p:nvPr isPhoto="0" userDrawn="0">
            <p:ph type="title" hasCustomPrompt="0"/>
          </p:nvPr>
        </p:nvSpPr>
        <p:spPr bwMode="auto">
          <a:xfrm>
            <a:off x="288000" y="620687"/>
            <a:ext cx="8064000" cy="720000"/>
          </a:xfrm>
        </p:spPr>
        <p:txBody>
          <a:bodyPr/>
          <a:lstStyle>
            <a:lvl1pPr algn="l">
              <a:defRPr sz="2400">
                <a:solidFill>
                  <a:schemeClr val="tx1"/>
                </a:solidFill>
                <a:latin typeface="Verdana"/>
              </a:defRPr>
            </a:lvl1pPr>
          </a:lstStyle>
          <a:p>
            <a:pPr>
              <a:defRPr/>
            </a:pPr>
            <a:r>
              <a:rPr lang="de-DE" sz="2400" b="0" i="0" u="none" strike="noStrike" cap="none" spc="0">
                <a:solidFill>
                  <a:schemeClr val="tx1"/>
                </a:solidFill>
                <a:latin typeface="Verdana"/>
                <a:ea typeface="Verdana"/>
                <a:cs typeface="Verdana"/>
              </a:rPr>
              <a:t>PLC</a:t>
            </a:r>
            <a:br>
              <a:rPr lang="de-DE" sz="2400" b="0" i="0" u="none" strike="noStrike" cap="none" spc="0">
                <a:solidFill>
                  <a:schemeClr val="tx1"/>
                </a:solidFill>
                <a:latin typeface="Verdana"/>
                <a:ea typeface="Verdana"/>
                <a:cs typeface="Verdana"/>
              </a:rPr>
            </a:br>
            <a:r>
              <a:rPr lang="de-DE" sz="2200" b="0" i="0" u="none" strike="noStrike" cap="none" spc="0">
                <a:solidFill>
                  <a:schemeClr val="tx1"/>
                </a:solidFill>
                <a:latin typeface="Verdana"/>
                <a:ea typeface="Verdana"/>
                <a:cs typeface="Verdana"/>
              </a:rPr>
              <a:t>Configure in IO-Check 3</a:t>
            </a:r>
            <a:endParaRPr/>
          </a:p>
        </p:txBody>
      </p:sp>
      <p:sp>
        <p:nvSpPr>
          <p:cNvPr id="849113177" name="Datumsplatzhalter 16" hidden="0"/>
          <p:cNvSpPr>
            <a:spLocks noGrp="1"/>
          </p:cNvSpPr>
          <p:nvPr isPhoto="0" userDrawn="0">
            <p:ph type="dt" sz="half" idx="10" hasCustomPrompt="0"/>
          </p:nvPr>
        </p:nvSpPr>
        <p:spPr bwMode="auto"/>
        <p:txBody>
          <a:bodyPr/>
          <a:lstStyle>
            <a:lvl1pPr>
              <a:defRPr>
                <a:solidFill>
                  <a:schemeClr val="tx1"/>
                </a:solidFill>
              </a:defRPr>
            </a:lvl1pPr>
          </a:lstStyle>
          <a:p>
            <a:pPr>
              <a:defRPr/>
            </a:pPr>
            <a:r>
              <a:rPr lang="de-DE"/>
              <a:t>02.03.2011  |</a:t>
            </a:r>
            <a:endParaRPr lang="de-DE"/>
          </a:p>
        </p:txBody>
      </p:sp>
      <p:sp>
        <p:nvSpPr>
          <p:cNvPr id="927940849" name="Foliennummernplatzhalter 17" hidden="0"/>
          <p:cNvSpPr>
            <a:spLocks noGrp="1"/>
          </p:cNvSpPr>
          <p:nvPr isPhoto="0" userDrawn="0">
            <p:ph type="sldNum" sz="quarter" idx="11" hasCustomPrompt="0"/>
          </p:nvPr>
        </p:nvSpPr>
        <p:spPr bwMode="auto"/>
        <p:txBody>
          <a:bodyPr/>
          <a:lstStyle>
            <a:lvl1pPr>
              <a:defRPr/>
            </a:lvl1pPr>
          </a:lstStyle>
          <a:p>
            <a:pPr>
              <a:defRPr/>
            </a:pPr>
            <a:fld id="{CF63DC1F-D113-37E6-C3D3-85EC9DE0720B}" type="slidenum">
              <a:rPr lang="de-DE"/>
              <a:t/>
            </a:fld>
            <a:endParaRPr lang="de-DE"/>
          </a:p>
        </p:txBody>
      </p:sp>
      <p:sp>
        <p:nvSpPr>
          <p:cNvPr id="246563841" name="Fußzeilenplatzhalter 18" hidden="0"/>
          <p:cNvSpPr>
            <a:spLocks noGrp="1"/>
          </p:cNvSpPr>
          <p:nvPr isPhoto="0" userDrawn="0">
            <p:ph type="ftr" sz="quarter" idx="12" hasCustomPrompt="0"/>
          </p:nvPr>
        </p:nvSpPr>
        <p:spPr bwMode="auto"/>
        <p:txBody>
          <a:bodyPr/>
          <a:lstStyle>
            <a:lvl1pPr>
              <a:defRPr>
                <a:solidFill>
                  <a:schemeClr val="tx1"/>
                </a:solidFill>
              </a:defRPr>
            </a:lvl1pPr>
          </a:lstStyle>
          <a:p>
            <a:pPr>
              <a:defRPr/>
            </a:pPr>
            <a:r>
              <a:rPr lang="de-DE"/>
              <a:t>© FH AACHEN</a:t>
            </a:r>
            <a:r>
              <a:rPr lang="de-DE" b="0"/>
              <a:t>  </a:t>
            </a:r>
            <a:endParaRPr/>
          </a:p>
        </p:txBody>
      </p:sp>
      <p:pic>
        <p:nvPicPr>
          <p:cNvPr id="56010499" name="Picture 4" descr="Graphical user interface, text, application, email&#10;&#10;Description automatically generated" hidden="0"/>
          <p:cNvPicPr>
            <a:picLocks noChangeAspect="1" noGrp="1"/>
          </p:cNvPicPr>
          <p:nvPr isPhoto="0" userDrawn="0"/>
        </p:nvPicPr>
        <p:blipFill>
          <a:blip r:embed="rId2"/>
          <a:stretch/>
        </p:blipFill>
        <p:spPr bwMode="auto">
          <a:xfrm flipH="0" flipV="0">
            <a:off x="2438812" y="1555200"/>
            <a:ext cx="4270374" cy="472348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pic>
        <p:nvPicPr>
          <p:cNvPr id="2056330749" name="" hidden="0"/>
          <p:cNvPicPr>
            <a:picLocks noChangeAspect="1"/>
          </p:cNvPicPr>
          <p:nvPr isPhoto="0" userDrawn="0">
            <p:ph idx="1" hasCustomPrompt="0"/>
          </p:nvPr>
        </p:nvPicPr>
        <p:blipFill>
          <a:blip r:embed="rId2"/>
          <a:stretch/>
        </p:blipFill>
        <p:spPr bwMode="auto">
          <a:xfrm rot="0">
            <a:off x="446749" y="1764482"/>
            <a:ext cx="8064000" cy="4310184"/>
          </a:xfrm>
          <a:prstGeom prst="rect">
            <a:avLst/>
          </a:prstGeom>
        </p:spPr>
      </p:pic>
      <p:sp>
        <p:nvSpPr>
          <p:cNvPr id="373826147" name="Titel 1" hidden="0"/>
          <p:cNvSpPr>
            <a:spLocks noGrp="1"/>
          </p:cNvSpPr>
          <p:nvPr isPhoto="0" userDrawn="0">
            <p:ph type="title" hasCustomPrompt="0"/>
          </p:nvPr>
        </p:nvSpPr>
        <p:spPr bwMode="auto">
          <a:xfrm>
            <a:off x="288000" y="620687"/>
            <a:ext cx="8064000" cy="720000"/>
          </a:xfrm>
        </p:spPr>
        <p:txBody>
          <a:bodyPr/>
          <a:lstStyle>
            <a:lvl1pPr algn="l">
              <a:defRPr sz="2400">
                <a:solidFill>
                  <a:schemeClr val="tx1"/>
                </a:solidFill>
                <a:latin typeface="Verdana"/>
              </a:defRPr>
            </a:lvl1pPr>
          </a:lstStyle>
          <a:p>
            <a:pPr>
              <a:defRPr/>
            </a:pPr>
            <a:r>
              <a:rPr/>
              <a:t>PLC</a:t>
            </a:r>
            <a:br>
              <a:rPr/>
            </a:br>
            <a:r>
              <a:rPr sz="2200"/>
              <a:t>Connecting the sensors to the PLC</a:t>
            </a:r>
            <a:endParaRPr sz="2200"/>
          </a:p>
        </p:txBody>
      </p:sp>
      <p:sp>
        <p:nvSpPr>
          <p:cNvPr id="1206501368" name="Datumsplatzhalter 16" hidden="0"/>
          <p:cNvSpPr>
            <a:spLocks noGrp="1"/>
          </p:cNvSpPr>
          <p:nvPr isPhoto="0" userDrawn="0">
            <p:ph type="dt" sz="half" idx="10" hasCustomPrompt="0"/>
          </p:nvPr>
        </p:nvSpPr>
        <p:spPr bwMode="auto"/>
        <p:txBody>
          <a:bodyPr/>
          <a:lstStyle>
            <a:lvl1pPr>
              <a:defRPr>
                <a:solidFill>
                  <a:schemeClr val="tx1"/>
                </a:solidFill>
              </a:defRPr>
            </a:lvl1pPr>
          </a:lstStyle>
          <a:p>
            <a:pPr>
              <a:defRPr/>
            </a:pPr>
            <a:r>
              <a:rPr lang="de-DE"/>
              <a:t>02.03.2011  |</a:t>
            </a:r>
            <a:endParaRPr lang="de-DE"/>
          </a:p>
        </p:txBody>
      </p:sp>
      <p:sp>
        <p:nvSpPr>
          <p:cNvPr id="1982135049" name="Foliennummernplatzhalter 17" hidden="0"/>
          <p:cNvSpPr>
            <a:spLocks noGrp="1"/>
          </p:cNvSpPr>
          <p:nvPr isPhoto="0" userDrawn="0">
            <p:ph type="sldNum" sz="quarter" idx="11" hasCustomPrompt="0"/>
          </p:nvPr>
        </p:nvSpPr>
        <p:spPr bwMode="auto"/>
        <p:txBody>
          <a:bodyPr/>
          <a:lstStyle>
            <a:lvl1pPr>
              <a:defRPr/>
            </a:lvl1pPr>
          </a:lstStyle>
          <a:p>
            <a:pPr>
              <a:defRPr/>
            </a:pPr>
            <a:fld id="{3419800F-2C78-580A-BBCE-A4D8262CA43D}" type="slidenum">
              <a:rPr lang="de-DE"/>
              <a:t/>
            </a:fld>
            <a:endParaRPr lang="de-DE"/>
          </a:p>
        </p:txBody>
      </p:sp>
      <p:sp>
        <p:nvSpPr>
          <p:cNvPr id="366601464" name="Fußzeilenplatzhalter 18" hidden="0"/>
          <p:cNvSpPr>
            <a:spLocks noGrp="1"/>
          </p:cNvSpPr>
          <p:nvPr isPhoto="0" userDrawn="0">
            <p:ph type="ftr" sz="quarter" idx="12" hasCustomPrompt="0"/>
          </p:nvPr>
        </p:nvSpPr>
        <p:spPr bwMode="auto"/>
        <p:txBody>
          <a:bodyPr/>
          <a:lstStyle>
            <a:lvl1pPr>
              <a:defRPr>
                <a:solidFill>
                  <a:schemeClr val="tx1"/>
                </a:solidFill>
              </a:defRPr>
            </a:lvl1pPr>
          </a:lstStyle>
          <a:p>
            <a:pPr>
              <a:defRPr/>
            </a:pPr>
            <a:r>
              <a:rPr lang="de-DE"/>
              <a:t>© FH AACHEN</a:t>
            </a:r>
            <a:r>
              <a:rPr lang="de-DE" b="0"/>
              <a:t>  </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089104112" name="Titel 1" hidden="0"/>
          <p:cNvSpPr>
            <a:spLocks noGrp="1"/>
          </p:cNvSpPr>
          <p:nvPr isPhoto="0" userDrawn="0">
            <p:ph type="title" hasCustomPrompt="0"/>
          </p:nvPr>
        </p:nvSpPr>
        <p:spPr bwMode="auto">
          <a:xfrm>
            <a:off x="288000" y="620687"/>
            <a:ext cx="8064000" cy="720000"/>
          </a:xfrm>
        </p:spPr>
        <p:txBody>
          <a:bodyPr/>
          <a:lstStyle>
            <a:lvl1pPr algn="l">
              <a:defRPr sz="2400">
                <a:solidFill>
                  <a:schemeClr val="tx1"/>
                </a:solidFill>
                <a:latin typeface="Verdana"/>
              </a:defRPr>
            </a:lvl1pPr>
          </a:lstStyle>
          <a:p>
            <a:pPr>
              <a:defRPr/>
            </a:pPr>
            <a:r>
              <a:rPr lang="de-DE" sz="2400" b="0" i="0" u="none" strike="noStrike" cap="none" spc="0">
                <a:solidFill>
                  <a:schemeClr val="tx1"/>
                </a:solidFill>
                <a:latin typeface="Verdana"/>
                <a:ea typeface="ＭＳ Ｐゴシック"/>
                <a:cs typeface="Verdana"/>
              </a:rPr>
              <a:t>PLC</a:t>
            </a:r>
            <a:br>
              <a:rPr lang="de-DE" sz="2400" b="0" i="0" u="none" strike="noStrike" cap="none" spc="0">
                <a:solidFill>
                  <a:schemeClr val="tx1"/>
                </a:solidFill>
                <a:latin typeface="Verdana"/>
                <a:ea typeface="ＭＳ Ｐゴシック"/>
                <a:cs typeface="Verdana"/>
              </a:rPr>
            </a:br>
            <a:r>
              <a:rPr lang="de-DE" sz="2200" b="0" i="0" u="none" strike="noStrike" cap="none" spc="0">
                <a:solidFill>
                  <a:schemeClr val="tx1"/>
                </a:solidFill>
                <a:latin typeface="Verdana"/>
                <a:ea typeface="ＭＳ Ｐゴシック"/>
                <a:cs typeface="Verdana"/>
              </a:rPr>
              <a:t>IO Link Port </a:t>
            </a:r>
            <a:r>
              <a:rPr lang="de-DE" sz="2200" b="0" i="0" u="none" strike="noStrike" cap="none" spc="0">
                <a:solidFill>
                  <a:schemeClr val="tx1"/>
                </a:solidFill>
                <a:latin typeface="Verdana"/>
                <a:ea typeface="ＭＳ Ｐゴシック"/>
                <a:cs typeface="Verdana"/>
              </a:rPr>
              <a:t>Function</a:t>
            </a:r>
            <a:r>
              <a:rPr lang="de-DE" sz="2200" b="0" i="0" u="none" strike="noStrike" cap="none" spc="0">
                <a:solidFill>
                  <a:schemeClr val="tx1"/>
                </a:solidFill>
                <a:latin typeface="Verdana"/>
                <a:ea typeface="ＭＳ Ｐゴシック"/>
                <a:cs typeface="Verdana"/>
              </a:rPr>
              <a:t> Blocks </a:t>
            </a:r>
            <a:endParaRPr/>
          </a:p>
        </p:txBody>
      </p:sp>
      <p:sp>
        <p:nvSpPr>
          <p:cNvPr id="1394422634" name="Datumsplatzhalter 16" hidden="0"/>
          <p:cNvSpPr>
            <a:spLocks noGrp="1"/>
          </p:cNvSpPr>
          <p:nvPr isPhoto="0" userDrawn="0">
            <p:ph type="dt" sz="half" idx="10" hasCustomPrompt="0"/>
          </p:nvPr>
        </p:nvSpPr>
        <p:spPr bwMode="auto"/>
        <p:txBody>
          <a:bodyPr/>
          <a:lstStyle>
            <a:lvl1pPr>
              <a:defRPr>
                <a:solidFill>
                  <a:schemeClr val="tx1"/>
                </a:solidFill>
              </a:defRPr>
            </a:lvl1pPr>
          </a:lstStyle>
          <a:p>
            <a:pPr>
              <a:defRPr/>
            </a:pPr>
            <a:r>
              <a:rPr lang="de-DE"/>
              <a:t>02.03.2011  |</a:t>
            </a:r>
            <a:endParaRPr lang="de-DE"/>
          </a:p>
        </p:txBody>
      </p:sp>
      <p:sp>
        <p:nvSpPr>
          <p:cNvPr id="521957211" name="Foliennummernplatzhalter 17" hidden="0"/>
          <p:cNvSpPr>
            <a:spLocks noGrp="1"/>
          </p:cNvSpPr>
          <p:nvPr isPhoto="0" userDrawn="0">
            <p:ph type="sldNum" sz="quarter" idx="11" hasCustomPrompt="0"/>
          </p:nvPr>
        </p:nvSpPr>
        <p:spPr bwMode="auto"/>
        <p:txBody>
          <a:bodyPr/>
          <a:lstStyle>
            <a:lvl1pPr>
              <a:defRPr/>
            </a:lvl1pPr>
          </a:lstStyle>
          <a:p>
            <a:pPr>
              <a:defRPr/>
            </a:pPr>
            <a:fld id="{905471D9-AA5A-8983-56C0-35F672EF5DB8}" type="slidenum">
              <a:rPr lang="de-DE"/>
              <a:t/>
            </a:fld>
            <a:endParaRPr lang="de-DE"/>
          </a:p>
        </p:txBody>
      </p:sp>
      <p:sp>
        <p:nvSpPr>
          <p:cNvPr id="1166991774" name="Fußzeilenplatzhalter 18" hidden="0"/>
          <p:cNvSpPr>
            <a:spLocks noGrp="1"/>
          </p:cNvSpPr>
          <p:nvPr isPhoto="0" userDrawn="0">
            <p:ph type="ftr" sz="quarter" idx="12" hasCustomPrompt="0"/>
          </p:nvPr>
        </p:nvSpPr>
        <p:spPr bwMode="auto"/>
        <p:txBody>
          <a:bodyPr/>
          <a:lstStyle>
            <a:lvl1pPr>
              <a:defRPr>
                <a:solidFill>
                  <a:schemeClr val="tx1"/>
                </a:solidFill>
              </a:defRPr>
            </a:lvl1pPr>
          </a:lstStyle>
          <a:p>
            <a:pPr>
              <a:defRPr/>
            </a:pPr>
            <a:r>
              <a:rPr lang="de-DE"/>
              <a:t>© FH AACHEN</a:t>
            </a:r>
            <a:r>
              <a:rPr lang="de-DE" b="0"/>
              <a:t>  </a:t>
            </a:r>
            <a:endParaRPr/>
          </a:p>
        </p:txBody>
      </p:sp>
      <p:sp>
        <p:nvSpPr>
          <p:cNvPr id="1588832008" name="" hidden="0"/>
          <p:cNvSpPr/>
          <p:nvPr isPhoto="0" userDrawn="0"/>
        </p:nvSpPr>
        <p:spPr bwMode="auto">
          <a:xfrm flipH="0" flipV="0">
            <a:off x="4984145" y="4847039"/>
            <a:ext cx="203860" cy="365795"/>
          </a:xfrm>
        </p:spPr>
        <p:txBody>
          <a:bodyPr rot="0" spcFirstLastPara="0" vertOverflow="overflow" horzOverflow="clip" vert="horz" wrap="square" lIns="91440" tIns="45720" rIns="91440" bIns="45720" numCol="1" spcCol="0" rtlCol="0" fromWordArt="0" anchor="t" anchorCtr="0" forceAA="0" upright="0" compatLnSpc="1">
            <a:prstTxWarp prst="textNoShape"/>
            <a:spAutoFit/>
          </a:bodyPr>
          <a:p>
            <a:pPr>
              <a:defRPr/>
            </a:pPr>
            <a:endParaRPr/>
          </a:p>
        </p:txBody>
      </p:sp>
      <p:pic>
        <p:nvPicPr>
          <p:cNvPr id="524578843" name="" hidden="0"/>
          <p:cNvPicPr>
            <a:picLocks noChangeAspect="1"/>
          </p:cNvPicPr>
          <p:nvPr isPhoto="0" userDrawn="0"/>
        </p:nvPicPr>
        <p:blipFill>
          <a:blip r:embed="rId2"/>
          <a:stretch/>
        </p:blipFill>
        <p:spPr bwMode="auto">
          <a:xfrm flipH="0" flipV="0">
            <a:off x="736235" y="4121485"/>
            <a:ext cx="7561427" cy="2041022"/>
          </a:xfrm>
          <a:prstGeom prst="rect">
            <a:avLst/>
          </a:prstGeom>
        </p:spPr>
      </p:pic>
      <p:sp>
        <p:nvSpPr>
          <p:cNvPr id="1963289806" name="" hidden="0"/>
          <p:cNvSpPr txBox="1"/>
          <p:nvPr isPhoto="0" userDrawn="0"/>
        </p:nvSpPr>
        <p:spPr bwMode="auto">
          <a:xfrm flipH="0" flipV="0">
            <a:off x="575735" y="1554815"/>
            <a:ext cx="7975582" cy="2286035"/>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lang="de-DE" sz="1800" b="0" i="0" u="none" strike="noStrike" cap="none" spc="0">
                <a:solidFill>
                  <a:schemeClr val="tx1"/>
                </a:solidFill>
                <a:latin typeface="Verdana"/>
                <a:ea typeface="ＭＳ Ｐゴシック"/>
                <a:cs typeface="Verdana"/>
              </a:rPr>
              <a:t>Port 1: IO shield connecting to 6 IR sensors</a:t>
            </a:r>
            <a:endParaRPr sz="1800"/>
          </a:p>
          <a:p>
            <a:pPr>
              <a:defRPr/>
            </a:pPr>
            <a:r>
              <a:rPr lang="de-DE" sz="1800" b="0" i="0" u="none" strike="noStrike" cap="none" spc="0">
                <a:solidFill>
                  <a:schemeClr val="tx1"/>
                </a:solidFill>
                <a:latin typeface="Verdana"/>
                <a:ea typeface="ＭＳ Ｐゴシック"/>
                <a:cs typeface="Verdana"/>
              </a:rPr>
              <a:t>Port 2: </a:t>
            </a:r>
            <a:r>
              <a:rPr lang="de-DE" sz="1800" b="0" i="0" u="none" strike="noStrike" cap="none" spc="0">
                <a:solidFill>
                  <a:schemeClr val="tx1"/>
                </a:solidFill>
                <a:latin typeface="Verdana"/>
                <a:ea typeface="ＭＳ Ｐゴシック"/>
                <a:cs typeface="Verdana"/>
              </a:rPr>
              <a:t>Ultrasonic Sensor</a:t>
            </a:r>
            <a:endParaRPr lang="de-DE" sz="1800" b="0" i="0" u="none" strike="noStrike" cap="none" spc="0">
              <a:solidFill>
                <a:schemeClr val="tx1"/>
              </a:solidFill>
              <a:latin typeface="Verdana"/>
              <a:ea typeface="ＭＳ Ｐゴシック"/>
              <a:cs typeface="Verdana"/>
            </a:endParaRPr>
          </a:p>
          <a:p>
            <a:pPr>
              <a:defRPr/>
            </a:pPr>
            <a:r>
              <a:rPr lang="de-DE" sz="1800" b="0" i="0" u="none" strike="noStrike" cap="none" spc="0">
                <a:solidFill>
                  <a:schemeClr val="tx1"/>
                </a:solidFill>
                <a:latin typeface="Verdana"/>
                <a:ea typeface="ＭＳ Ｐゴシック"/>
                <a:cs typeface="Verdana"/>
              </a:rPr>
              <a:t>Port 3: Ultrasonic Sensor</a:t>
            </a:r>
            <a:endParaRPr lang="de-DE" sz="1800" b="0" i="0" u="none" strike="noStrike" cap="none" spc="0">
              <a:solidFill>
                <a:schemeClr val="tx1"/>
              </a:solidFill>
              <a:latin typeface="Verdana"/>
              <a:ea typeface="ＭＳ Ｐゴシック"/>
              <a:cs typeface="Verdana"/>
            </a:endParaRPr>
          </a:p>
          <a:p>
            <a:pPr>
              <a:defRPr/>
            </a:pPr>
            <a:r>
              <a:rPr lang="de-DE" sz="1800" b="0" i="0" u="none" strike="noStrike" cap="none" spc="0">
                <a:solidFill>
                  <a:schemeClr val="tx1"/>
                </a:solidFill>
                <a:latin typeface="Verdana"/>
                <a:ea typeface="ＭＳ Ｐゴシック"/>
                <a:cs typeface="Verdana"/>
              </a:rPr>
              <a:t>Port 4: IO shield connecting to Voltage sensor</a:t>
            </a:r>
            <a:endParaRPr lang="de-DE" sz="1800" b="0" i="0" u="none" strike="noStrike" cap="none" spc="0">
              <a:solidFill>
                <a:schemeClr val="tx1"/>
              </a:solidFill>
              <a:latin typeface="Verdana"/>
              <a:ea typeface="ＭＳ Ｐゴシック"/>
              <a:cs typeface="Verdana"/>
            </a:endParaRPr>
          </a:p>
          <a:p>
            <a:pPr>
              <a:defRPr/>
            </a:pPr>
            <a:endParaRPr lang="de-DE" sz="1800"/>
          </a:p>
          <a:p>
            <a:pPr>
              <a:defRPr/>
            </a:pPr>
            <a:r>
              <a:rPr lang="de-DE" sz="1800" b="0" i="0" u="none" strike="noStrike" cap="none" spc="0">
                <a:solidFill>
                  <a:schemeClr val="tx1"/>
                </a:solidFill>
                <a:latin typeface="Verdana"/>
                <a:ea typeface="ＭＳ Ｐゴシック"/>
                <a:cs typeface="Verdana"/>
              </a:rPr>
              <a:t>Function</a:t>
            </a:r>
            <a:r>
              <a:rPr lang="de-DE" sz="1800" b="0" i="0" u="none" strike="noStrike" cap="none" spc="0">
                <a:solidFill>
                  <a:schemeClr val="tx1"/>
                </a:solidFill>
                <a:latin typeface="Verdana"/>
                <a:ea typeface="ＭＳ Ｐゴシック"/>
                <a:cs typeface="Verdana"/>
              </a:rPr>
              <a:t> Block Library:</a:t>
            </a:r>
            <a:r>
              <a:rPr lang="de-DE" sz="1800" b="0" i="0" u="none" strike="noStrike" cap="none" spc="0">
                <a:solidFill>
                  <a:schemeClr val="tx1"/>
                </a:solidFill>
                <a:latin typeface="Verdana"/>
                <a:ea typeface="ＭＳ Ｐゴシック"/>
                <a:cs typeface="Verdana"/>
              </a:rPr>
              <a:t>WagoAppIOLink</a:t>
            </a:r>
            <a:endParaRPr lang="de-DE" sz="1800" b="0" i="0" u="none" strike="noStrike" cap="none" spc="0">
              <a:solidFill>
                <a:schemeClr val="tx1"/>
              </a:solidFill>
              <a:latin typeface="Verdana"/>
              <a:ea typeface="ＭＳ Ｐゴシック"/>
              <a:cs typeface="Verdana"/>
            </a:endParaRPr>
          </a:p>
          <a:p>
            <a:pPr>
              <a:defRPr/>
            </a:pPr>
            <a:endParaRPr lang="de-DE" sz="1800"/>
          </a:p>
          <a:p>
            <a:pPr>
              <a:defRPr/>
            </a:pPr>
            <a:r>
              <a:rPr lang="de-DE" sz="1800" b="0" i="0" u="none" strike="noStrike" cap="none" spc="0">
                <a:solidFill>
                  <a:schemeClr val="tx1"/>
                </a:solidFill>
                <a:latin typeface="Verdana"/>
                <a:ea typeface="ＭＳ Ｐゴシック"/>
                <a:cs typeface="Verdana"/>
              </a:rPr>
              <a:t>Function Block: </a:t>
            </a:r>
            <a:r>
              <a:rPr lang="de-DE" sz="1800" b="0" i="0" u="none" strike="noStrike" cap="none" spc="0">
                <a:solidFill>
                  <a:schemeClr val="tx1"/>
                </a:solidFill>
                <a:latin typeface="Verdana"/>
                <a:ea typeface="ＭＳ Ｐゴシック"/>
                <a:cs typeface="Verdana"/>
              </a:rPr>
              <a:t>FbIOL_PortData</a:t>
            </a:r>
            <a:endParaRPr sz="1800"/>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869491125" name="Titel 1" hidden="0"/>
          <p:cNvSpPr>
            <a:spLocks noGrp="1"/>
          </p:cNvSpPr>
          <p:nvPr isPhoto="0" userDrawn="0">
            <p:ph type="title" hasCustomPrompt="0"/>
          </p:nvPr>
        </p:nvSpPr>
        <p:spPr bwMode="auto">
          <a:xfrm>
            <a:off x="288000" y="620687"/>
            <a:ext cx="8064000" cy="720000"/>
          </a:xfrm>
        </p:spPr>
        <p:txBody>
          <a:bodyPr/>
          <a:lstStyle>
            <a:lvl1pPr algn="l">
              <a:defRPr sz="2400">
                <a:solidFill>
                  <a:schemeClr val="tx1"/>
                </a:solidFill>
                <a:latin typeface="Verdana"/>
              </a:defRPr>
            </a:lvl1pPr>
          </a:lstStyle>
          <a:p>
            <a:pPr>
              <a:defRPr/>
            </a:pPr>
            <a:r>
              <a:rPr/>
              <a:t>PLC</a:t>
            </a:r>
            <a:br>
              <a:rPr/>
            </a:br>
            <a:r>
              <a:rPr sz="2000"/>
              <a:t>Why Microsonic Pico+35?</a:t>
            </a:r>
            <a:endParaRPr/>
          </a:p>
        </p:txBody>
      </p:sp>
      <p:sp>
        <p:nvSpPr>
          <p:cNvPr id="1905336706" name="Inhaltsplatzhalter 2" hidden="0"/>
          <p:cNvSpPr>
            <a:spLocks noGrp="1"/>
          </p:cNvSpPr>
          <p:nvPr isPhoto="0" userDrawn="0">
            <p:ph idx="1" hasCustomPrompt="0"/>
          </p:nvPr>
        </p:nvSpPr>
        <p:spPr bwMode="auto">
          <a:xfrm>
            <a:off x="288000" y="1555200"/>
            <a:ext cx="8064000" cy="4824000"/>
          </a:xfrm>
        </p:spPr>
        <p:txBody>
          <a:bodyPr/>
          <a:lstStyle>
            <a:lvl1pPr marL="0" indent="0">
              <a:spcBef>
                <a:spcPts val="0"/>
              </a:spcBef>
              <a:spcAft>
                <a:spcPts val="0"/>
              </a:spcAft>
              <a:buFontTx/>
              <a:buNone/>
              <a:defRPr sz="4800">
                <a:solidFill>
                  <a:schemeClr val="tx1"/>
                </a:solidFill>
                <a:latin typeface="Verdana"/>
              </a:defRPr>
            </a:lvl1pPr>
            <a:lvl2pPr marL="0" indent="0">
              <a:spcBef>
                <a:spcPts val="1999"/>
              </a:spcBef>
              <a:buNone/>
              <a:defRPr sz="2400">
                <a:solidFill>
                  <a:schemeClr val="tx1"/>
                </a:solidFill>
                <a:latin typeface="Verdana"/>
              </a:defRPr>
            </a:lvl2pPr>
            <a:lvl3pPr marL="723899" indent="-368299">
              <a:buFont typeface="Verdana"/>
              <a:buChar char="&gt;"/>
              <a:defRPr sz="2400">
                <a:solidFill>
                  <a:schemeClr val="tx1"/>
                </a:solidFill>
                <a:latin typeface="Verdana"/>
              </a:defRPr>
            </a:lvl3pPr>
            <a:lvl4pPr marL="0" indent="0">
              <a:spcBef>
                <a:spcPts val="1599"/>
              </a:spcBef>
              <a:buFontTx/>
              <a:buNone/>
              <a:defRPr sz="1600">
                <a:solidFill>
                  <a:schemeClr val="tx1"/>
                </a:solidFill>
                <a:latin typeface="Verdana"/>
              </a:defRPr>
            </a:lvl4pPr>
            <a:lvl5pPr marL="723899" indent="-368299">
              <a:buFont typeface="Verdana"/>
              <a:buChar char="&gt;"/>
              <a:defRPr sz="1600">
                <a:solidFill>
                  <a:schemeClr val="tx1"/>
                </a:solidFill>
                <a:latin typeface="Verdana"/>
              </a:defRPr>
            </a:lvl5pPr>
          </a:lstStyle>
          <a:p>
            <a:pPr marL="614310" indent="-614310">
              <a:buFont typeface="Arial"/>
              <a:buChar char="•"/>
              <a:defRPr/>
            </a:pPr>
            <a:r>
              <a:rPr sz="2400" b="0" i="0" u="none">
                <a:solidFill>
                  <a:srgbClr val="000000"/>
                </a:solidFill>
                <a:latin typeface="Verdana"/>
                <a:ea typeface="Verdana"/>
                <a:cs typeface="Verdana"/>
              </a:rPr>
              <a:t> Variant with 90° angled head</a:t>
            </a:r>
            <a:endParaRPr sz="2400">
              <a:latin typeface="Verdana"/>
              <a:ea typeface="Verdana"/>
              <a:cs typeface="Verdana"/>
            </a:endParaRPr>
          </a:p>
          <a:p>
            <a:pPr marL="614310" indent="-614310">
              <a:buFont typeface="Arial"/>
              <a:buChar char="•"/>
              <a:defRPr/>
            </a:pPr>
            <a:r>
              <a:rPr sz="2400" b="0" i="0" u="none">
                <a:solidFill>
                  <a:srgbClr val="000000"/>
                </a:solidFill>
                <a:latin typeface="Verdana"/>
                <a:ea typeface="Verdana"/>
                <a:cs typeface="Verdana"/>
              </a:rPr>
              <a:t>IO-Link interface —&gt; for support of the new industry standard</a:t>
            </a:r>
            <a:endParaRPr sz="2400">
              <a:latin typeface="Verdana"/>
              <a:ea typeface="Verdana"/>
              <a:cs typeface="Verdana"/>
            </a:endParaRPr>
          </a:p>
          <a:p>
            <a:pPr marL="614310" indent="-614310">
              <a:buFont typeface="Arial"/>
              <a:buChar char="•"/>
              <a:defRPr/>
            </a:pPr>
            <a:r>
              <a:rPr sz="2400" b="0" i="0" u="none">
                <a:solidFill>
                  <a:srgbClr val="000000"/>
                </a:solidFill>
                <a:latin typeface="Verdana"/>
                <a:ea typeface="Verdana"/>
                <a:cs typeface="Verdana"/>
              </a:rPr>
              <a:t> Automatic synchronisation and multiplex operation —&gt; for simultaneous operation of up to ten sensors in close quarters</a:t>
            </a:r>
            <a:endParaRPr sz="2400">
              <a:latin typeface="Verdana"/>
              <a:ea typeface="Verdana"/>
              <a:cs typeface="Verdana"/>
            </a:endParaRPr>
          </a:p>
          <a:p>
            <a:pPr marL="614310" indent="-614310">
              <a:buFont typeface="Arial"/>
              <a:buChar char="•"/>
              <a:defRPr/>
            </a:pPr>
            <a:r>
              <a:rPr sz="2400" b="0" i="0" u="none">
                <a:solidFill>
                  <a:srgbClr val="000000"/>
                </a:solidFill>
                <a:latin typeface="Verdana"/>
                <a:ea typeface="Verdana"/>
                <a:cs typeface="Verdana"/>
              </a:rPr>
              <a:t> UL Listed to Canadian and US safety standards</a:t>
            </a:r>
            <a:endParaRPr sz="2400" b="0" i="0" u="none">
              <a:solidFill>
                <a:srgbClr val="000000"/>
              </a:solidFill>
              <a:latin typeface="Verdana"/>
              <a:ea typeface="Verdana"/>
              <a:cs typeface="Verdana"/>
            </a:endParaRPr>
          </a:p>
          <a:p>
            <a:pPr marL="614310" indent="-614310">
              <a:buFont typeface="Arial"/>
              <a:buChar char="•"/>
              <a:defRPr/>
            </a:pPr>
            <a:r>
              <a:rPr sz="2400" b="0" i="0" u="none">
                <a:solidFill>
                  <a:srgbClr val="000000"/>
                </a:solidFill>
                <a:latin typeface="Verdana"/>
                <a:ea typeface="Verdana"/>
                <a:cs typeface="Verdana"/>
              </a:rPr>
              <a:t> Improved temperature compensation —&gt; adjustment to working conditions within 120 seconds</a:t>
            </a:r>
            <a:endParaRPr sz="2400" b="0" i="0" u="none">
              <a:solidFill>
                <a:srgbClr val="000000"/>
              </a:solidFill>
              <a:latin typeface="Verdana"/>
              <a:ea typeface="Verdana"/>
              <a:cs typeface="Verdana"/>
            </a:endParaRPr>
          </a:p>
          <a:p>
            <a:pPr marL="614310" indent="-614310">
              <a:buFont typeface="Arial"/>
              <a:buChar char="•"/>
              <a:defRPr/>
            </a:pPr>
            <a:r>
              <a:rPr sz="2400" b="0" i="0" u="none">
                <a:solidFill>
                  <a:srgbClr val="000000"/>
                </a:solidFill>
                <a:latin typeface="Verdana"/>
                <a:ea typeface="Verdana"/>
                <a:cs typeface="Verdana"/>
              </a:rPr>
              <a:t> Smart Sensor Profiles —&gt; more transparency between IO-Link Devices</a:t>
            </a:r>
            <a:endParaRPr sz="2400">
              <a:latin typeface="Verdana"/>
              <a:ea typeface="Verdana"/>
              <a:cs typeface="Verdana"/>
            </a:endParaRPr>
          </a:p>
        </p:txBody>
      </p:sp>
      <p:sp>
        <p:nvSpPr>
          <p:cNvPr id="164453339" name="Datumsplatzhalter 16" hidden="0"/>
          <p:cNvSpPr>
            <a:spLocks noGrp="1"/>
          </p:cNvSpPr>
          <p:nvPr isPhoto="0" userDrawn="0">
            <p:ph type="dt" sz="half" idx="10" hasCustomPrompt="0"/>
          </p:nvPr>
        </p:nvSpPr>
        <p:spPr bwMode="auto"/>
        <p:txBody>
          <a:bodyPr/>
          <a:lstStyle>
            <a:lvl1pPr>
              <a:defRPr>
                <a:solidFill>
                  <a:schemeClr val="tx1"/>
                </a:solidFill>
              </a:defRPr>
            </a:lvl1pPr>
          </a:lstStyle>
          <a:p>
            <a:pPr>
              <a:defRPr/>
            </a:pPr>
            <a:r>
              <a:rPr lang="de-DE"/>
              <a:t>02.03.2011  |</a:t>
            </a:r>
            <a:endParaRPr lang="de-DE"/>
          </a:p>
        </p:txBody>
      </p:sp>
      <p:sp>
        <p:nvSpPr>
          <p:cNvPr id="1697323077" name="Foliennummernplatzhalter 17" hidden="0"/>
          <p:cNvSpPr>
            <a:spLocks noGrp="1"/>
          </p:cNvSpPr>
          <p:nvPr isPhoto="0" userDrawn="0">
            <p:ph type="sldNum" sz="quarter" idx="11" hasCustomPrompt="0"/>
          </p:nvPr>
        </p:nvSpPr>
        <p:spPr bwMode="auto"/>
        <p:txBody>
          <a:bodyPr/>
          <a:lstStyle>
            <a:lvl1pPr>
              <a:defRPr/>
            </a:lvl1pPr>
          </a:lstStyle>
          <a:p>
            <a:pPr>
              <a:defRPr/>
            </a:pPr>
            <a:fld id="{88718EB9-2A6B-DF80-BEA9-52946D6924F6}" type="slidenum">
              <a:rPr lang="de-DE"/>
              <a:t/>
            </a:fld>
            <a:endParaRPr lang="de-DE"/>
          </a:p>
        </p:txBody>
      </p:sp>
      <p:sp>
        <p:nvSpPr>
          <p:cNvPr id="95274859" name="Fußzeilenplatzhalter 18" hidden="0"/>
          <p:cNvSpPr>
            <a:spLocks noGrp="1"/>
          </p:cNvSpPr>
          <p:nvPr isPhoto="0" userDrawn="0">
            <p:ph type="ftr" sz="quarter" idx="12" hasCustomPrompt="0"/>
          </p:nvPr>
        </p:nvSpPr>
        <p:spPr bwMode="auto"/>
        <p:txBody>
          <a:bodyPr/>
          <a:lstStyle>
            <a:lvl1pPr>
              <a:defRPr>
                <a:solidFill>
                  <a:schemeClr val="tx1"/>
                </a:solidFill>
              </a:defRPr>
            </a:lvl1pPr>
          </a:lstStyle>
          <a:p>
            <a:pPr>
              <a:defRPr/>
            </a:pPr>
            <a:r>
              <a:rPr lang="de-DE"/>
              <a:t>© FH AACHEN</a:t>
            </a:r>
            <a:r>
              <a:rPr lang="de-DE" b="0"/>
              <a:t>  </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9218" name="Titel 3" hidden="0"/>
          <p:cNvSpPr>
            <a:spLocks noGrp="1"/>
          </p:cNvSpPr>
          <p:nvPr isPhoto="0" userDrawn="0">
            <p:ph type="title" hasCustomPrompt="0"/>
          </p:nvPr>
        </p:nvSpPr>
        <p:spPr bwMode="auto">
          <a:xfrm>
            <a:off x="287338" y="620713"/>
            <a:ext cx="8064500" cy="720724"/>
          </a:xfrm>
        </p:spPr>
        <p:txBody>
          <a:bodyPr/>
          <a:lstStyle/>
          <a:p>
            <a:pPr>
              <a:defRPr/>
            </a:pPr>
            <a:r>
              <a:rPr lang="de-DE"/>
              <a:t>PLC</a:t>
            </a:r>
            <a:br>
              <a:rPr lang="de-DE"/>
            </a:br>
            <a:r>
              <a:rPr lang="de-DE" sz="2200"/>
              <a:t>IR Sensor for Line following</a:t>
            </a:r>
            <a:endParaRPr/>
          </a:p>
        </p:txBody>
      </p:sp>
      <p:sp>
        <p:nvSpPr>
          <p:cNvPr id="9219" name="Inhaltsplatzhalter 4" hidden="0"/>
          <p:cNvSpPr>
            <a:spLocks noGrp="1"/>
          </p:cNvSpPr>
          <p:nvPr isPhoto="0" userDrawn="0">
            <p:ph idx="1" hasCustomPrompt="0"/>
          </p:nvPr>
        </p:nvSpPr>
        <p:spPr bwMode="auto">
          <a:xfrm>
            <a:off x="287338" y="1555750"/>
            <a:ext cx="8064500" cy="4822825"/>
          </a:xfrm>
        </p:spPr>
        <p:txBody>
          <a:bodyPr/>
          <a:lstStyle/>
          <a:p>
            <a:pPr>
              <a:spcBef>
                <a:spcPts val="0"/>
              </a:spcBef>
              <a:spcAft>
                <a:spcPts val="0"/>
              </a:spcAft>
              <a:defRPr/>
            </a:pPr>
            <a:r>
              <a:rPr sz="2600" b="1" i="0" u="none">
                <a:solidFill>
                  <a:srgbClr val="333333"/>
                </a:solidFill>
                <a:latin typeface="Verdana"/>
                <a:ea typeface="Verdana"/>
                <a:cs typeface="Verdana"/>
              </a:rPr>
              <a:t>WHICH?</a:t>
            </a:r>
            <a:endParaRPr sz="2600" b="1" i="0" u="none">
              <a:solidFill>
                <a:srgbClr val="333333"/>
              </a:solidFill>
              <a:latin typeface="Verdana"/>
              <a:ea typeface="Verdana"/>
              <a:cs typeface="Verdana"/>
            </a:endParaRPr>
          </a:p>
          <a:p>
            <a:pPr>
              <a:spcBef>
                <a:spcPts val="0"/>
              </a:spcBef>
              <a:spcAft>
                <a:spcPts val="0"/>
              </a:spcAft>
              <a:defRPr/>
            </a:pPr>
            <a:r>
              <a:rPr sz="2400" b="0" i="0" u="none">
                <a:solidFill>
                  <a:srgbClr val="333333"/>
                </a:solidFill>
                <a:latin typeface="Verdana"/>
                <a:ea typeface="Verdana"/>
                <a:cs typeface="Verdana"/>
              </a:rPr>
              <a:t>IDUINO IR SENSOR</a:t>
            </a:r>
            <a:endParaRPr sz="2400" b="0" i="0" u="none">
              <a:solidFill>
                <a:srgbClr val="333333"/>
              </a:solidFill>
              <a:latin typeface="Verdana"/>
              <a:ea typeface="Verdana"/>
              <a:cs typeface="Verdana"/>
            </a:endParaRPr>
          </a:p>
          <a:p>
            <a:pPr>
              <a:spcBef>
                <a:spcPts val="0"/>
              </a:spcBef>
              <a:spcAft>
                <a:spcPts val="0"/>
              </a:spcAft>
              <a:defRPr/>
            </a:pPr>
            <a:endParaRPr sz="2400" b="0" i="0" u="none">
              <a:solidFill>
                <a:srgbClr val="333333"/>
              </a:solidFill>
              <a:latin typeface="Verdana"/>
              <a:ea typeface="Verdana"/>
              <a:cs typeface="Verdana"/>
            </a:endParaRPr>
          </a:p>
          <a:p>
            <a:pPr>
              <a:spcBef>
                <a:spcPts val="0"/>
              </a:spcBef>
              <a:spcAft>
                <a:spcPts val="0"/>
              </a:spcAft>
              <a:defRPr/>
            </a:pPr>
            <a:r>
              <a:rPr sz="2600" b="1" i="0" u="none">
                <a:solidFill>
                  <a:srgbClr val="333333"/>
                </a:solidFill>
                <a:latin typeface="Verdana"/>
                <a:ea typeface="Verdana"/>
                <a:cs typeface="Verdana"/>
              </a:rPr>
              <a:t>WHY?</a:t>
            </a:r>
            <a:endParaRPr sz="2600" b="1" i="0" u="none">
              <a:solidFill>
                <a:srgbClr val="333333"/>
              </a:solidFill>
              <a:latin typeface="Verdana"/>
              <a:ea typeface="Verdana"/>
              <a:cs typeface="Verdana"/>
            </a:endParaRPr>
          </a:p>
          <a:p>
            <a:pPr marL="349965" indent="-349965">
              <a:spcBef>
                <a:spcPts val="0"/>
              </a:spcBef>
              <a:spcAft>
                <a:spcPts val="0"/>
              </a:spcAft>
              <a:buFont typeface="Arial"/>
              <a:buChar char="•"/>
              <a:defRPr/>
            </a:pPr>
            <a:r>
              <a:rPr lang="en-GB" sz="2400" b="0" i="0" u="none">
                <a:solidFill>
                  <a:srgbClr val="000000"/>
                </a:solidFill>
                <a:latin typeface="Verdana"/>
                <a:ea typeface="Verdana"/>
                <a:cs typeface="Verdana"/>
              </a:rPr>
              <a:t>detection </a:t>
            </a:r>
            <a:r>
              <a:rPr sz="2400" b="0" i="0" u="none">
                <a:solidFill>
                  <a:srgbClr val="000000"/>
                </a:solidFill>
                <a:latin typeface="Verdana"/>
                <a:ea typeface="Verdana"/>
                <a:cs typeface="Verdana"/>
              </a:rPr>
              <a:t>distance :2-40cm</a:t>
            </a:r>
            <a:endParaRPr sz="2400" b="1" i="0" u="none">
              <a:solidFill>
                <a:srgbClr val="333333"/>
              </a:solidFill>
              <a:latin typeface="Verdana"/>
              <a:ea typeface="Verdana"/>
              <a:cs typeface="Verdana"/>
            </a:endParaRPr>
          </a:p>
          <a:p>
            <a:pPr marL="349965" indent="-349965">
              <a:spcBef>
                <a:spcPts val="0"/>
              </a:spcBef>
              <a:spcAft>
                <a:spcPts val="0"/>
              </a:spcAft>
              <a:buFont typeface="Arial"/>
              <a:buChar char="•"/>
              <a:defRPr/>
            </a:pPr>
            <a:r>
              <a:rPr sz="2400" b="0" i="0" u="none">
                <a:solidFill>
                  <a:srgbClr val="333333"/>
                </a:solidFill>
                <a:latin typeface="Verdana"/>
                <a:ea typeface="Verdana"/>
                <a:cs typeface="Verdana"/>
              </a:rPr>
              <a:t>Cost effective</a:t>
            </a:r>
            <a:endParaRPr sz="2400" b="0" i="0" u="none">
              <a:solidFill>
                <a:srgbClr val="333333"/>
              </a:solidFill>
              <a:latin typeface="Verdana"/>
              <a:ea typeface="Verdana"/>
              <a:cs typeface="Verdana"/>
            </a:endParaRPr>
          </a:p>
          <a:p>
            <a:pPr marL="349965" indent="-349965">
              <a:spcBef>
                <a:spcPts val="0"/>
              </a:spcBef>
              <a:spcAft>
                <a:spcPts val="0"/>
              </a:spcAft>
              <a:buFont typeface="Arial"/>
              <a:buChar char="•"/>
              <a:defRPr/>
            </a:pPr>
            <a:r>
              <a:rPr sz="2400" b="0" i="0" u="none">
                <a:solidFill>
                  <a:srgbClr val="000000"/>
                </a:solidFill>
                <a:latin typeface="Verdana"/>
                <a:ea typeface="Verdana"/>
                <a:cs typeface="Verdana"/>
              </a:rPr>
              <a:t>Working </a:t>
            </a:r>
            <a:r>
              <a:rPr lang="en-GB" sz="2400" b="0" i="0" u="none">
                <a:solidFill>
                  <a:srgbClr val="000000"/>
                </a:solidFill>
                <a:latin typeface="Verdana"/>
                <a:ea typeface="Verdana"/>
                <a:cs typeface="Verdana"/>
              </a:rPr>
              <a:t>voltage</a:t>
            </a:r>
            <a:r>
              <a:rPr sz="2400" b="0" i="0" u="none">
                <a:solidFill>
                  <a:srgbClr val="000000"/>
                </a:solidFill>
                <a:latin typeface="Verdana"/>
                <a:ea typeface="Verdana"/>
                <a:cs typeface="Verdana"/>
              </a:rPr>
              <a:t>: DC 3.3V-5V</a:t>
            </a:r>
            <a:endParaRPr sz="2400" b="0" i="0" u="none">
              <a:solidFill>
                <a:srgbClr val="000000"/>
              </a:solidFill>
              <a:latin typeface="Verdana"/>
              <a:ea typeface="Verdana"/>
              <a:cs typeface="Verdana"/>
            </a:endParaRPr>
          </a:p>
          <a:p>
            <a:pPr>
              <a:spcBef>
                <a:spcPts val="0"/>
              </a:spcBef>
              <a:spcAft>
                <a:spcPts val="0"/>
              </a:spcAft>
              <a:defRPr/>
            </a:pPr>
            <a:endParaRPr sz="2400" b="0" i="0" u="none">
              <a:solidFill>
                <a:srgbClr val="000000"/>
              </a:solidFill>
              <a:latin typeface="Verdana"/>
              <a:ea typeface="Verdana"/>
              <a:cs typeface="Verdana"/>
            </a:endParaRPr>
          </a:p>
          <a:p>
            <a:pPr>
              <a:spcBef>
                <a:spcPts val="0"/>
              </a:spcBef>
              <a:spcAft>
                <a:spcPts val="0"/>
              </a:spcAft>
              <a:defRPr/>
            </a:pPr>
            <a:r>
              <a:rPr lang="de-DE" sz="2400" b="1" i="0" u="none" strike="noStrike" cap="none" spc="0">
                <a:solidFill>
                  <a:srgbClr val="333333"/>
                </a:solidFill>
                <a:latin typeface="Verdana"/>
                <a:ea typeface="Verdana"/>
                <a:cs typeface="Verdana"/>
              </a:rPr>
              <a:t>HOW MANY?</a:t>
            </a:r>
            <a:endParaRPr sz="2400" b="0" i="0" u="none">
              <a:solidFill>
                <a:srgbClr val="000000"/>
              </a:solidFill>
              <a:latin typeface="Verdana"/>
              <a:ea typeface="Verdana"/>
              <a:cs typeface="Verdana"/>
            </a:endParaRPr>
          </a:p>
          <a:p>
            <a:pPr>
              <a:spcBef>
                <a:spcPts val="0"/>
              </a:spcBef>
              <a:spcAft>
                <a:spcPts val="0"/>
              </a:spcAft>
              <a:defRPr/>
            </a:pPr>
            <a:r>
              <a:rPr sz="2400" b="0" i="0" u="none">
                <a:solidFill>
                  <a:srgbClr val="000000"/>
                </a:solidFill>
                <a:latin typeface="Verdana"/>
                <a:ea typeface="Verdana"/>
                <a:cs typeface="Verdana"/>
              </a:rPr>
              <a:t>6 IR Sensors</a:t>
            </a:r>
            <a:endParaRPr sz="2400" b="0" i="0" u="none">
              <a:solidFill>
                <a:srgbClr val="000000"/>
              </a:solidFill>
              <a:latin typeface="Verdana"/>
              <a:ea typeface="Verdana"/>
              <a:cs typeface="Verdana"/>
            </a:endParaRPr>
          </a:p>
        </p:txBody>
      </p:sp>
      <p:sp>
        <p:nvSpPr>
          <p:cNvPr id="9220" name="Datumsplatzhalter 6" hidden="0"/>
          <p:cNvSpPr>
            <a:spLocks noGrp="1"/>
          </p:cNvSpPr>
          <p:nvPr isPhoto="0" userDrawn="0">
            <p:ph type="dt" sz="quarter" idx="10" hasCustomPrompt="0"/>
          </p:nvPr>
        </p:nvSpPr>
        <p:spPr bwMode="auto">
          <a:prstGeom prst="rect">
            <a:avLst/>
          </a:prstGeom>
          <a:noFill/>
        </p:spPr>
        <p:txBody>
          <a:bodyPr wrap="square" numCol="1" compatLnSpc="1">
            <a:prstTxWarp prst="textNoShape"/>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spcBef>
                <a:spcPts val="0"/>
              </a:spcBef>
              <a:spcAft>
                <a:spcPts val="0"/>
              </a:spcAft>
              <a:defRPr/>
            </a:pPr>
            <a:r>
              <a:rPr lang="de-DE">
                <a:latin typeface="Verdana"/>
              </a:rPr>
              <a:t>06.04.2022  |</a:t>
            </a:r>
            <a:endParaRPr/>
          </a:p>
        </p:txBody>
      </p:sp>
      <p:sp>
        <p:nvSpPr>
          <p:cNvPr id="9221" name="Foliennummernplatzhalter 7" hidden="0"/>
          <p:cNvSpPr>
            <a:spLocks noGrp="1"/>
          </p:cNvSpPr>
          <p:nvPr isPhoto="0" userDrawn="0">
            <p:ph type="sldNum" sz="quarter" idx="11" hasCustomPrompt="0"/>
          </p:nvPr>
        </p:nvSpPr>
        <p:spPr bwMode="auto">
          <a:prstGeom prst="rect">
            <a:avLst/>
          </a:prstGeom>
          <a:noFill/>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fld id="{7BC32A96-EA9B-4A1E-8E0A-C44CBD2CE933}" type="slidenum">
              <a:rPr lang="de-DE">
                <a:latin typeface="Verdana"/>
              </a:rPr>
              <a:t/>
            </a:fld>
            <a:endParaRPr lang="de-DE">
              <a:latin typeface="Verdana"/>
            </a:endParaRPr>
          </a:p>
        </p:txBody>
      </p:sp>
      <p:sp>
        <p:nvSpPr>
          <p:cNvPr id="9222" name="Fußzeilenplatzhalter 8" hidden="0"/>
          <p:cNvSpPr>
            <a:spLocks noGrp="1"/>
          </p:cNvSpPr>
          <p:nvPr isPhoto="0" userDrawn="0">
            <p:ph type="ftr" sz="quarter" idx="12" hasCustomPrompt="0"/>
          </p:nvPr>
        </p:nvSpPr>
        <p:spPr bwMode="auto">
          <a:prstGeom prst="rect">
            <a:avLst/>
          </a:prstGeom>
          <a:noFill/>
        </p:spPr>
        <p:txBody>
          <a:bodyPr wrap="square" numCol="1" compatLnSpc="1">
            <a:prstTxWarp prst="textNoShape"/>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spcBef>
                <a:spcPts val="0"/>
              </a:spcBef>
              <a:spcAft>
                <a:spcPts val="0"/>
              </a:spcAft>
              <a:defRPr/>
            </a:pPr>
            <a:r>
              <a:rPr lang="de-DE">
                <a:latin typeface="Verdana"/>
              </a:rPr>
              <a:t>© FH AACHEN</a:t>
            </a:r>
            <a:r>
              <a:rPr lang="de-DE" b="0">
                <a:latin typeface="Verdana"/>
              </a:rPr>
              <a:t>  </a:t>
            </a:r>
            <a:endParaRPr/>
          </a:p>
        </p:txBody>
      </p:sp>
      <p:sp>
        <p:nvSpPr>
          <p:cNvPr id="1988415182" name="" hidden="0"/>
          <p:cNvSpPr/>
          <p:nvPr isPhoto="0" userDrawn="0"/>
        </p:nvSpPr>
        <p:spPr bwMode="auto">
          <a:xfrm flipH="0" flipV="0">
            <a:off x="10027675" y="5595760"/>
            <a:ext cx="130863" cy="365795"/>
          </a:xfrm>
        </p:spPr>
        <p:txBody>
          <a:bodyPr rot="0" spcFirstLastPara="0" vertOverflow="overflow" horzOverflow="clip" vert="horz" wrap="square" lIns="91440" tIns="45720" rIns="91440" bIns="45720" numCol="1" spcCol="0" rtlCol="0" fromWordArt="0" anchor="t" anchorCtr="0" forceAA="0" upright="0" compatLnSpc="1">
            <a:prstTxWarp prst="textNoShape"/>
            <a:spAutoFit/>
          </a:bodyPr>
          <a:p>
            <a:pPr>
              <a:defRPr/>
            </a:pPr>
            <a:endParaRPr/>
          </a:p>
        </p:txBody>
      </p:sp>
      <p:pic>
        <p:nvPicPr>
          <p:cNvPr id="676446565" name="" hidden="0"/>
          <p:cNvPicPr>
            <a:picLocks noChangeAspect="1"/>
          </p:cNvPicPr>
          <p:nvPr isPhoto="0" userDrawn="0"/>
        </p:nvPicPr>
        <p:blipFill>
          <a:blip r:embed="rId2"/>
          <a:stretch/>
        </p:blipFill>
        <p:spPr bwMode="auto">
          <a:xfrm flipH="0" flipV="0">
            <a:off x="5628060" y="2811142"/>
            <a:ext cx="2566614" cy="231203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879932300" name="Titel 3" hidden="0"/>
          <p:cNvSpPr>
            <a:spLocks noGrp="1"/>
          </p:cNvSpPr>
          <p:nvPr isPhoto="0" userDrawn="0">
            <p:ph type="title" hasCustomPrompt="0"/>
          </p:nvPr>
        </p:nvSpPr>
        <p:spPr bwMode="auto">
          <a:xfrm>
            <a:off x="287337" y="620712"/>
            <a:ext cx="8064499" cy="720723"/>
          </a:xfrm>
        </p:spPr>
        <p:txBody>
          <a:bodyPr/>
          <a:lstStyle/>
          <a:p>
            <a:pPr>
              <a:defRPr/>
            </a:pPr>
            <a:r>
              <a:rPr lang="de-DE" sz="2400" b="0" i="0" u="none" strike="noStrike" cap="none" spc="0">
                <a:solidFill>
                  <a:schemeClr val="tx1"/>
                </a:solidFill>
                <a:latin typeface="Verdana"/>
                <a:ea typeface="Verdana"/>
                <a:cs typeface="Verdana"/>
              </a:rPr>
              <a:t>PLC</a:t>
            </a:r>
            <a:br>
              <a:rPr lang="de-DE" sz="2400" b="0" i="0" u="none" strike="noStrike" cap="none" spc="0">
                <a:solidFill>
                  <a:schemeClr val="tx1"/>
                </a:solidFill>
                <a:latin typeface="Verdana"/>
                <a:ea typeface="Verdana"/>
                <a:cs typeface="Verdana"/>
              </a:rPr>
            </a:br>
            <a:r>
              <a:rPr lang="de-DE" sz="2200" b="0" i="0" u="none" strike="noStrike" cap="none" spc="0">
                <a:solidFill>
                  <a:schemeClr val="tx1"/>
                </a:solidFill>
                <a:latin typeface="Verdana"/>
                <a:ea typeface="Verdana"/>
                <a:cs typeface="Verdana"/>
              </a:rPr>
              <a:t>IR sensor to Arduino Nano schematic diagram</a:t>
            </a:r>
            <a:endParaRPr sz="2200"/>
          </a:p>
        </p:txBody>
      </p:sp>
      <p:pic>
        <p:nvPicPr>
          <p:cNvPr id="198969479" name="" hidden="0"/>
          <p:cNvPicPr>
            <a:picLocks noChangeAspect="1"/>
          </p:cNvPicPr>
          <p:nvPr isPhoto="0" userDrawn="0">
            <p:ph idx="1" hasCustomPrompt="0"/>
          </p:nvPr>
        </p:nvPicPr>
        <p:blipFill>
          <a:blip r:embed="rId2"/>
          <a:stretch/>
        </p:blipFill>
        <p:spPr bwMode="auto">
          <a:xfrm rot="0" flipH="0" flipV="0">
            <a:off x="4266675" y="1613021"/>
            <a:ext cx="4085160" cy="3245522"/>
          </a:xfrm>
          <a:prstGeom prst="rect">
            <a:avLst/>
          </a:prstGeom>
        </p:spPr>
      </p:pic>
      <p:sp>
        <p:nvSpPr>
          <p:cNvPr id="774740446" name="Datumsplatzhalter 6" hidden="0"/>
          <p:cNvSpPr>
            <a:spLocks noGrp="1"/>
          </p:cNvSpPr>
          <p:nvPr isPhoto="0" userDrawn="0">
            <p:ph type="dt" sz="quarter" idx="10" hasCustomPrompt="0"/>
          </p:nvPr>
        </p:nvSpPr>
        <p:spPr bwMode="auto">
          <a:prstGeom prst="rect">
            <a:avLst/>
          </a:prstGeom>
          <a:noFill/>
        </p:spPr>
        <p:txBody>
          <a:bodyPr wrap="square" numCol="1" compatLnSpc="1">
            <a:prstTxWarp prst="textNoShape"/>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599"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spcBef>
                <a:spcPts val="0"/>
              </a:spcBef>
              <a:spcAft>
                <a:spcPts val="0"/>
              </a:spcAft>
              <a:defRPr/>
            </a:pPr>
            <a:r>
              <a:rPr lang="de-DE">
                <a:latin typeface="Verdana"/>
              </a:rPr>
              <a:t>06.04.2022  |</a:t>
            </a:r>
            <a:endParaRPr/>
          </a:p>
        </p:txBody>
      </p:sp>
      <p:sp>
        <p:nvSpPr>
          <p:cNvPr id="1942224876" name="Foliennummernplatzhalter 7" hidden="0"/>
          <p:cNvSpPr>
            <a:spLocks noGrp="1"/>
          </p:cNvSpPr>
          <p:nvPr isPhoto="0" userDrawn="0">
            <p:ph type="sldNum" sz="quarter" idx="11" hasCustomPrompt="0"/>
          </p:nvPr>
        </p:nvSpPr>
        <p:spPr bwMode="auto">
          <a:prstGeom prst="rect">
            <a:avLst/>
          </a:prstGeom>
          <a:noFill/>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599"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fld id="{70DE4BCF-FCD3-E32E-BAA4-1BB09C6DCB3A}" type="slidenum">
              <a:rPr lang="de-DE">
                <a:latin typeface="Verdana"/>
              </a:rPr>
              <a:t/>
            </a:fld>
            <a:endParaRPr lang="de-DE">
              <a:latin typeface="Verdana"/>
            </a:endParaRPr>
          </a:p>
        </p:txBody>
      </p:sp>
      <p:sp>
        <p:nvSpPr>
          <p:cNvPr id="1190620439" name="Fußzeilenplatzhalter 8" hidden="0"/>
          <p:cNvSpPr>
            <a:spLocks noGrp="1"/>
          </p:cNvSpPr>
          <p:nvPr isPhoto="0" userDrawn="0">
            <p:ph type="ftr" sz="quarter" idx="12" hasCustomPrompt="0"/>
          </p:nvPr>
        </p:nvSpPr>
        <p:spPr bwMode="auto">
          <a:prstGeom prst="rect">
            <a:avLst/>
          </a:prstGeom>
          <a:noFill/>
        </p:spPr>
        <p:txBody>
          <a:bodyPr wrap="square" numCol="1" compatLnSpc="1">
            <a:prstTxWarp prst="textNoShape"/>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599"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spcBef>
                <a:spcPts val="0"/>
              </a:spcBef>
              <a:spcAft>
                <a:spcPts val="0"/>
              </a:spcAft>
              <a:defRPr/>
            </a:pPr>
            <a:r>
              <a:rPr lang="de-DE">
                <a:latin typeface="Verdana"/>
              </a:rPr>
              <a:t>© FH AACHEN</a:t>
            </a:r>
            <a:r>
              <a:rPr lang="de-DE" b="0">
                <a:latin typeface="Verdana"/>
              </a:rPr>
              <a:t>  </a:t>
            </a:r>
            <a:endParaRPr/>
          </a:p>
        </p:txBody>
      </p:sp>
      <p:sp>
        <p:nvSpPr>
          <p:cNvPr id="1108602222" name="" hidden="0"/>
          <p:cNvSpPr/>
          <p:nvPr isPhoto="0" userDrawn="0"/>
        </p:nvSpPr>
        <p:spPr bwMode="auto">
          <a:xfrm>
            <a:off x="4748835" y="8362070"/>
            <a:ext cx="254916" cy="365795"/>
          </a:xfrm>
        </p:spPr>
        <p:txBody>
          <a:bodyPr rot="0" spcFirstLastPara="0" vertOverflow="overflow" horzOverflow="clip" vert="horz" wrap="square" lIns="91440" tIns="45720" rIns="91440" bIns="45720" numCol="1" spcCol="0" rtlCol="0" fromWordArt="0" anchor="t" anchorCtr="0" forceAA="0" upright="0" compatLnSpc="1">
            <a:prstTxWarp prst="textNoShape"/>
            <a:spAutoFit/>
          </a:bodyPr>
          <a:p>
            <a:pPr>
              <a:defRPr/>
            </a:pPr>
            <a:endParaRPr/>
          </a:p>
        </p:txBody>
      </p:sp>
      <p:pic>
        <p:nvPicPr>
          <p:cNvPr id="974976678" name="" hidden="0"/>
          <p:cNvPicPr>
            <a:picLocks noChangeAspect="1"/>
          </p:cNvPicPr>
          <p:nvPr isPhoto="0" userDrawn="0"/>
        </p:nvPicPr>
        <p:blipFill>
          <a:blip r:embed="rId3"/>
          <a:stretch/>
        </p:blipFill>
        <p:spPr bwMode="auto">
          <a:xfrm>
            <a:off x="304275" y="5070230"/>
            <a:ext cx="7924799" cy="95249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045734710" name="Titel 3" hidden="0"/>
          <p:cNvSpPr>
            <a:spLocks noGrp="1"/>
          </p:cNvSpPr>
          <p:nvPr isPhoto="0" userDrawn="0">
            <p:ph type="title" hasCustomPrompt="0"/>
          </p:nvPr>
        </p:nvSpPr>
        <p:spPr bwMode="auto">
          <a:xfrm>
            <a:off x="287337" y="620712"/>
            <a:ext cx="8064499" cy="720723"/>
          </a:xfrm>
        </p:spPr>
        <p:txBody>
          <a:bodyPr/>
          <a:lstStyle/>
          <a:p>
            <a:pPr>
              <a:defRPr/>
            </a:pPr>
            <a:r>
              <a:rPr lang="de-DE"/>
              <a:t>PLC</a:t>
            </a:r>
            <a:br>
              <a:rPr lang="de-DE"/>
            </a:br>
            <a:r>
              <a:rPr lang="de-DE" sz="2200"/>
              <a:t>Softwares used</a:t>
            </a:r>
            <a:endParaRPr sz="2200"/>
          </a:p>
        </p:txBody>
      </p:sp>
      <p:sp>
        <p:nvSpPr>
          <p:cNvPr id="345096688" name="Inhaltsplatzhalter 4" hidden="0"/>
          <p:cNvSpPr>
            <a:spLocks noGrp="1"/>
          </p:cNvSpPr>
          <p:nvPr isPhoto="0" userDrawn="0">
            <p:ph idx="1" hasCustomPrompt="0"/>
          </p:nvPr>
        </p:nvSpPr>
        <p:spPr bwMode="auto">
          <a:xfrm>
            <a:off x="287337" y="1555749"/>
            <a:ext cx="8064499" cy="4822824"/>
          </a:xfrm>
        </p:spPr>
        <p:txBody>
          <a:bodyPr/>
          <a:lstStyle/>
          <a:p>
            <a:pPr marL="349965" indent="-349965">
              <a:spcBef>
                <a:spcPts val="0"/>
              </a:spcBef>
              <a:spcAft>
                <a:spcPts val="0"/>
              </a:spcAft>
              <a:buFont typeface="Arial"/>
              <a:buChar char="•"/>
              <a:defRPr/>
            </a:pPr>
            <a:r>
              <a:rPr sz="2400"/>
              <a:t>WAGO IO CHECK 3</a:t>
            </a:r>
            <a:endParaRPr sz="2400"/>
          </a:p>
          <a:p>
            <a:pPr>
              <a:spcBef>
                <a:spcPts val="0"/>
              </a:spcBef>
              <a:spcAft>
                <a:spcPts val="0"/>
              </a:spcAft>
              <a:defRPr/>
            </a:pPr>
            <a:r>
              <a:rPr sz="2400"/>
              <a:t>	To check the IO Link Communication</a:t>
            </a:r>
            <a:endParaRPr sz="2400"/>
          </a:p>
          <a:p>
            <a:pPr>
              <a:spcBef>
                <a:spcPts val="0"/>
              </a:spcBef>
              <a:spcAft>
                <a:spcPts val="0"/>
              </a:spcAft>
              <a:defRPr/>
            </a:pPr>
            <a:endParaRPr sz="2400"/>
          </a:p>
          <a:p>
            <a:pPr marL="349965" indent="-349965">
              <a:spcBef>
                <a:spcPts val="0"/>
              </a:spcBef>
              <a:spcAft>
                <a:spcPts val="0"/>
              </a:spcAft>
              <a:buFont typeface="Arial"/>
              <a:buChar char="•"/>
              <a:defRPr/>
            </a:pPr>
            <a:r>
              <a:rPr sz="2400"/>
              <a:t>WAGO e!COCKPIT</a:t>
            </a:r>
            <a:endParaRPr sz="2400"/>
          </a:p>
          <a:p>
            <a:pPr>
              <a:spcBef>
                <a:spcPts val="0"/>
              </a:spcBef>
              <a:spcAft>
                <a:spcPts val="0"/>
              </a:spcAft>
              <a:defRPr/>
            </a:pPr>
            <a:r>
              <a:rPr sz="2400"/>
              <a:t>	To program the PLC</a:t>
            </a:r>
            <a:endParaRPr sz="2400"/>
          </a:p>
          <a:p>
            <a:pPr>
              <a:spcBef>
                <a:spcPts val="0"/>
              </a:spcBef>
              <a:spcAft>
                <a:spcPts val="0"/>
              </a:spcAft>
              <a:defRPr/>
            </a:pPr>
            <a:r>
              <a:rPr sz="2400"/>
              <a:t>	</a:t>
            </a:r>
            <a:endParaRPr sz="2400"/>
          </a:p>
          <a:p>
            <a:pPr marL="349965" indent="-349965">
              <a:spcBef>
                <a:spcPts val="0"/>
              </a:spcBef>
              <a:spcAft>
                <a:spcPts val="0"/>
              </a:spcAft>
              <a:buFont typeface="Arial"/>
              <a:buChar char="•"/>
              <a:defRPr/>
            </a:pPr>
            <a:r>
              <a:rPr sz="2400"/>
              <a:t>ARDUINO IDE</a:t>
            </a:r>
            <a:endParaRPr sz="2400"/>
          </a:p>
          <a:p>
            <a:pPr>
              <a:spcBef>
                <a:spcPts val="0"/>
              </a:spcBef>
              <a:spcAft>
                <a:spcPts val="0"/>
              </a:spcAft>
              <a:defRPr/>
            </a:pPr>
            <a:r>
              <a:rPr sz="2400"/>
              <a:t>	To program the Arduino</a:t>
            </a:r>
            <a:endParaRPr sz="2400"/>
          </a:p>
          <a:p>
            <a:pPr>
              <a:spcBef>
                <a:spcPts val="0"/>
              </a:spcBef>
              <a:spcAft>
                <a:spcPts val="0"/>
              </a:spcAft>
              <a:defRPr/>
            </a:pPr>
            <a:endParaRPr sz="2400"/>
          </a:p>
          <a:p>
            <a:pPr marL="349965" indent="-349965">
              <a:spcBef>
                <a:spcPts val="0"/>
              </a:spcBef>
              <a:spcAft>
                <a:spcPts val="0"/>
              </a:spcAft>
              <a:buFont typeface="Arial"/>
              <a:buChar char="•"/>
              <a:defRPr/>
            </a:pPr>
            <a:r>
              <a:rPr sz="2400"/>
              <a:t>PYTHON 3.10</a:t>
            </a:r>
            <a:endParaRPr sz="2400"/>
          </a:p>
          <a:p>
            <a:pPr>
              <a:spcBef>
                <a:spcPts val="0"/>
              </a:spcBef>
              <a:spcAft>
                <a:spcPts val="0"/>
              </a:spcAft>
              <a:defRPr/>
            </a:pPr>
            <a:r>
              <a:rPr sz="2400"/>
              <a:t>	To communicate with the IFM IO Link Master</a:t>
            </a:r>
            <a:endParaRPr sz="2400"/>
          </a:p>
        </p:txBody>
      </p:sp>
      <p:sp>
        <p:nvSpPr>
          <p:cNvPr id="474754158" name="Datumsplatzhalter 6" hidden="0"/>
          <p:cNvSpPr>
            <a:spLocks noGrp="1"/>
          </p:cNvSpPr>
          <p:nvPr isPhoto="0" userDrawn="0">
            <p:ph type="dt" sz="quarter" idx="10" hasCustomPrompt="0"/>
          </p:nvPr>
        </p:nvSpPr>
        <p:spPr bwMode="auto">
          <a:prstGeom prst="rect">
            <a:avLst/>
          </a:prstGeom>
          <a:noFill/>
        </p:spPr>
        <p:txBody>
          <a:bodyPr wrap="square" numCol="1" compatLnSpc="1">
            <a:prstTxWarp prst="textNoShape"/>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599"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spcBef>
                <a:spcPts val="0"/>
              </a:spcBef>
              <a:spcAft>
                <a:spcPts val="0"/>
              </a:spcAft>
              <a:defRPr/>
            </a:pPr>
            <a:r>
              <a:rPr lang="de-DE">
                <a:latin typeface="Verdana"/>
              </a:rPr>
              <a:t>06.04.2022  |</a:t>
            </a:r>
            <a:endParaRPr/>
          </a:p>
        </p:txBody>
      </p:sp>
      <p:sp>
        <p:nvSpPr>
          <p:cNvPr id="2107868105" name="Foliennummernplatzhalter 7" hidden="0"/>
          <p:cNvSpPr>
            <a:spLocks noGrp="1"/>
          </p:cNvSpPr>
          <p:nvPr isPhoto="0" userDrawn="0">
            <p:ph type="sldNum" sz="quarter" idx="11" hasCustomPrompt="0"/>
          </p:nvPr>
        </p:nvSpPr>
        <p:spPr bwMode="auto">
          <a:prstGeom prst="rect">
            <a:avLst/>
          </a:prstGeom>
          <a:noFill/>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599"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fld id="{D6FDA6B8-9C69-4703-8E8B-0BF255E84109}" type="slidenum">
              <a:rPr lang="de-DE">
                <a:latin typeface="Verdana"/>
              </a:rPr>
              <a:t/>
            </a:fld>
            <a:endParaRPr lang="de-DE">
              <a:latin typeface="Verdana"/>
            </a:endParaRPr>
          </a:p>
        </p:txBody>
      </p:sp>
      <p:sp>
        <p:nvSpPr>
          <p:cNvPr id="1495066162" name="Fußzeilenplatzhalter 8" hidden="0"/>
          <p:cNvSpPr>
            <a:spLocks noGrp="1"/>
          </p:cNvSpPr>
          <p:nvPr isPhoto="0" userDrawn="0">
            <p:ph type="ftr" sz="quarter" idx="12" hasCustomPrompt="0"/>
          </p:nvPr>
        </p:nvSpPr>
        <p:spPr bwMode="auto">
          <a:prstGeom prst="rect">
            <a:avLst/>
          </a:prstGeom>
          <a:noFill/>
        </p:spPr>
        <p:txBody>
          <a:bodyPr wrap="square" numCol="1" compatLnSpc="1">
            <a:prstTxWarp prst="textNoShape"/>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599"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spcBef>
                <a:spcPts val="0"/>
              </a:spcBef>
              <a:spcAft>
                <a:spcPts val="0"/>
              </a:spcAft>
              <a:defRPr/>
            </a:pPr>
            <a:r>
              <a:rPr lang="de-DE">
                <a:latin typeface="Verdana"/>
              </a:rPr>
              <a:t>© FH AACHEN</a:t>
            </a:r>
            <a:r>
              <a:rPr lang="de-DE" b="0">
                <a:latin typeface="Verdana"/>
              </a:rPr>
              <a:t>  </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897401693" name="Titel 6" hidden="0"/>
          <p:cNvSpPr>
            <a:spLocks noGrp="1"/>
          </p:cNvSpPr>
          <p:nvPr isPhoto="0" userDrawn="0">
            <p:ph type="title" hasCustomPrompt="0"/>
          </p:nvPr>
        </p:nvSpPr>
        <p:spPr bwMode="auto">
          <a:xfrm>
            <a:off x="287336" y="620712"/>
            <a:ext cx="8064498" cy="720722"/>
          </a:xfrm>
        </p:spPr>
        <p:txBody>
          <a:bodyPr/>
          <a:lstStyle/>
          <a:p>
            <a:pPr>
              <a:defRPr/>
            </a:pPr>
            <a:r>
              <a:rPr lang="de-DE"/>
              <a:t>Motivation &amp; Starting Point</a:t>
            </a:r>
            <a:br>
              <a:rPr lang="de-DE"/>
            </a:br>
            <a:r>
              <a:rPr lang="de-DE" sz="2200"/>
              <a:t>Introduction</a:t>
            </a:r>
            <a:endParaRPr/>
          </a:p>
        </p:txBody>
      </p:sp>
      <p:sp>
        <p:nvSpPr>
          <p:cNvPr id="97581597" name="Inhaltsplatzhalter 7" hidden="0"/>
          <p:cNvSpPr>
            <a:spLocks noGrp="1"/>
          </p:cNvSpPr>
          <p:nvPr isPhoto="0" userDrawn="0">
            <p:ph idx="1" hasCustomPrompt="0"/>
          </p:nvPr>
        </p:nvSpPr>
        <p:spPr bwMode="auto">
          <a:xfrm>
            <a:off x="287336" y="1555749"/>
            <a:ext cx="8064498" cy="4822823"/>
          </a:xfrm>
        </p:spPr>
        <p:txBody>
          <a:bodyPr/>
          <a:lstStyle/>
          <a:p>
            <a:pPr marL="750014" lvl="1" indent="-349965">
              <a:buFont typeface="Arial"/>
              <a:buChar char="•"/>
              <a:defRPr/>
            </a:pPr>
            <a:r>
              <a:rPr sz="2400"/>
              <a:t>Most Components already selected and purchased.</a:t>
            </a:r>
            <a:endParaRPr sz="2400"/>
          </a:p>
          <a:p>
            <a:pPr marL="750014" lvl="1" indent="-349965">
              <a:buFont typeface="Arial"/>
              <a:buChar char="•"/>
              <a:defRPr/>
            </a:pPr>
            <a:r>
              <a:rPr sz="2400"/>
              <a:t>System Design made.</a:t>
            </a:r>
            <a:endParaRPr sz="2400"/>
          </a:p>
          <a:p>
            <a:pPr marL="349965" lvl="1" indent="-349965">
              <a:buFont typeface="Wingdings"/>
              <a:buChar char="Ø"/>
              <a:defRPr/>
            </a:pPr>
            <a:r>
              <a:rPr sz="2400"/>
              <a:t>Requirements</a:t>
            </a:r>
            <a:endParaRPr sz="2400"/>
          </a:p>
          <a:p>
            <a:pPr marL="750015" lvl="2" indent="-349965">
              <a:buFont typeface="Arial"/>
              <a:buChar char="•"/>
              <a:defRPr/>
            </a:pPr>
            <a:r>
              <a:rPr lang="en-US" sz="2400" b="0" i="0" u="none" strike="noStrike" cap="none" spc="0">
                <a:solidFill>
                  <a:schemeClr val="tx1"/>
                </a:solidFill>
                <a:latin typeface="Verdana"/>
                <a:ea typeface="Verdana"/>
                <a:cs typeface="Verdana"/>
              </a:rPr>
              <a:t>Obstacle detection</a:t>
            </a:r>
            <a:r>
              <a:rPr sz="2400"/>
              <a:t> and step detection</a:t>
            </a:r>
            <a:endParaRPr sz="2400"/>
          </a:p>
          <a:p>
            <a:pPr marL="750015" lvl="2" indent="-349965">
              <a:buFont typeface="Arial"/>
              <a:buChar char="•"/>
              <a:defRPr/>
            </a:pPr>
            <a:r>
              <a:rPr lang="en-US" sz="2400" b="0" i="0" u="none" strike="noStrike" cap="none" spc="0">
                <a:solidFill>
                  <a:schemeClr val="tx1"/>
                </a:solidFill>
                <a:latin typeface="Verdana"/>
                <a:ea typeface="Verdana"/>
                <a:cs typeface="Verdana"/>
              </a:rPr>
              <a:t>Line following and station detection</a:t>
            </a:r>
            <a:r>
              <a:rPr sz="2400"/>
              <a:t> (Stage 1)</a:t>
            </a:r>
            <a:endParaRPr sz="2400"/>
          </a:p>
          <a:p>
            <a:pPr marL="750015" lvl="2" indent="-349965">
              <a:buFont typeface="Arial"/>
              <a:buChar char="•"/>
              <a:defRPr/>
            </a:pPr>
            <a:r>
              <a:rPr sz="2400"/>
              <a:t>Localisation and autonomous movement (Stage 2)</a:t>
            </a:r>
            <a:endParaRPr sz="2400"/>
          </a:p>
          <a:p>
            <a:pPr marL="750015" lvl="2" indent="-349965">
              <a:buFont typeface="Arial"/>
              <a:buChar char="•"/>
              <a:defRPr/>
            </a:pPr>
            <a:r>
              <a:rPr sz="2400"/>
              <a:t>ROS Communication</a:t>
            </a:r>
            <a:endParaRPr sz="2400"/>
          </a:p>
          <a:p>
            <a:pPr marL="750015" lvl="2" indent="-349965">
              <a:buFont typeface="Arial"/>
              <a:buChar char="•"/>
              <a:defRPr/>
            </a:pPr>
            <a:endParaRPr lang="en-US" sz="2400" b="0" i="0" u="none" strike="noStrike" cap="none" spc="0">
              <a:solidFill>
                <a:schemeClr val="tx1"/>
              </a:solidFill>
              <a:latin typeface="Verdana"/>
              <a:ea typeface="Verdana"/>
              <a:cs typeface="Verdana"/>
            </a:endParaRPr>
          </a:p>
          <a:p>
            <a:pPr marL="750015" lvl="2" indent="-349965">
              <a:buFont typeface="Arial"/>
              <a:buChar char="•"/>
              <a:defRPr/>
            </a:pPr>
            <a:endParaRPr sz="2400"/>
          </a:p>
          <a:p>
            <a:pPr lvl="2">
              <a:buFont typeface="Arial"/>
              <a:buChar char="•"/>
              <a:defRPr/>
            </a:pPr>
            <a:endParaRPr sz="2400"/>
          </a:p>
        </p:txBody>
      </p:sp>
      <p:sp>
        <p:nvSpPr>
          <p:cNvPr id="99790311" name="Datumsplatzhalter 7" hidden="0"/>
          <p:cNvSpPr>
            <a:spLocks noGrp="1"/>
          </p:cNvSpPr>
          <p:nvPr isPhoto="0" userDrawn="0">
            <p:ph type="dt" sz="quarter" idx="10" hasCustomPrompt="0"/>
          </p:nvPr>
        </p:nvSpPr>
        <p:spPr bwMode="auto">
          <a:prstGeom prst="rect">
            <a:avLst/>
          </a:prstGeom>
          <a:noFill/>
        </p:spPr>
        <p:txBody>
          <a:bodyPr wrap="square" numCol="1" compatLnSpc="1">
            <a:prstTxWarp prst="textNoShape"/>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598"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spcBef>
                <a:spcPts val="0"/>
              </a:spcBef>
              <a:spcAft>
                <a:spcPts val="0"/>
              </a:spcAft>
              <a:defRPr/>
            </a:pPr>
            <a:r>
              <a:rPr lang="de-DE">
                <a:latin typeface="Verdana"/>
              </a:rPr>
              <a:t>06.04.2022  </a:t>
            </a:r>
            <a:r>
              <a:rPr lang="de-DE">
                <a:latin typeface="Verdana"/>
              </a:rPr>
              <a:t>|</a:t>
            </a:r>
            <a:endParaRPr/>
          </a:p>
        </p:txBody>
      </p:sp>
      <p:sp>
        <p:nvSpPr>
          <p:cNvPr id="1716594014" name="Foliennummernplatzhalter 8" hidden="0"/>
          <p:cNvSpPr>
            <a:spLocks noGrp="1"/>
          </p:cNvSpPr>
          <p:nvPr isPhoto="0" userDrawn="0">
            <p:ph type="sldNum" sz="quarter" idx="11" hasCustomPrompt="0"/>
          </p:nvPr>
        </p:nvSpPr>
        <p:spPr bwMode="auto">
          <a:prstGeom prst="rect">
            <a:avLst/>
          </a:prstGeom>
          <a:noFill/>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598"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fld id="{C2344AFB-66DD-2E67-94EF-9DF8450C7071}" type="slidenum">
              <a:rPr lang="de-DE">
                <a:latin typeface="Verdana"/>
              </a:rPr>
              <a:t/>
            </a:fld>
            <a:endParaRPr lang="de-DE">
              <a:latin typeface="Verdana"/>
            </a:endParaRPr>
          </a:p>
        </p:txBody>
      </p:sp>
      <p:sp>
        <p:nvSpPr>
          <p:cNvPr id="729038164" name="Fußzeilenplatzhalter 9" hidden="0"/>
          <p:cNvSpPr>
            <a:spLocks noGrp="1"/>
          </p:cNvSpPr>
          <p:nvPr isPhoto="0" userDrawn="0">
            <p:ph type="ftr" sz="quarter" idx="12" hasCustomPrompt="0"/>
          </p:nvPr>
        </p:nvSpPr>
        <p:spPr bwMode="auto">
          <a:prstGeom prst="rect">
            <a:avLst/>
          </a:prstGeom>
          <a:noFill/>
        </p:spPr>
        <p:txBody>
          <a:bodyPr wrap="square" numCol="1" compatLnSpc="1">
            <a:prstTxWarp prst="textNoShape"/>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598"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spcBef>
                <a:spcPts val="0"/>
              </a:spcBef>
              <a:spcAft>
                <a:spcPts val="0"/>
              </a:spcAft>
              <a:defRPr/>
            </a:pPr>
            <a:r>
              <a:rPr lang="de-DE">
                <a:latin typeface="Verdana"/>
              </a:rPr>
              <a:t>© FH AACHEN</a:t>
            </a:r>
            <a:r>
              <a:rPr lang="de-DE" b="0">
                <a:latin typeface="Verdana"/>
              </a:rPr>
              <a:t>  </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870076930" name="Titel 3" hidden="0"/>
          <p:cNvSpPr>
            <a:spLocks noGrp="1"/>
          </p:cNvSpPr>
          <p:nvPr isPhoto="0" userDrawn="0">
            <p:ph type="title" hasCustomPrompt="0"/>
          </p:nvPr>
        </p:nvSpPr>
        <p:spPr bwMode="auto">
          <a:xfrm>
            <a:off x="287336" y="620712"/>
            <a:ext cx="8064498" cy="720722"/>
          </a:xfrm>
        </p:spPr>
        <p:txBody>
          <a:bodyPr/>
          <a:lstStyle/>
          <a:p>
            <a:pPr>
              <a:defRPr/>
            </a:pPr>
            <a:r>
              <a:rPr lang="de-DE"/>
              <a:t>PLC</a:t>
            </a:r>
            <a:br>
              <a:rPr lang="de-DE"/>
            </a:br>
            <a:r>
              <a:rPr lang="de-DE" sz="2200" b="0" i="0" u="none" strike="noStrike" cap="none" spc="0">
                <a:solidFill>
                  <a:schemeClr val="tx1"/>
                </a:solidFill>
                <a:latin typeface="Verdana"/>
                <a:ea typeface="Verdana"/>
                <a:cs typeface="Verdana"/>
              </a:rPr>
              <a:t>IR sensor values</a:t>
            </a:r>
            <a:endParaRPr sz="2200"/>
          </a:p>
        </p:txBody>
      </p:sp>
      <p:pic>
        <p:nvPicPr>
          <p:cNvPr id="1693193123" name="" hidden="0"/>
          <p:cNvPicPr>
            <a:picLocks noChangeAspect="1"/>
          </p:cNvPicPr>
          <p:nvPr isPhoto="0" userDrawn="0">
            <p:ph idx="1" hasCustomPrompt="0"/>
          </p:nvPr>
        </p:nvPicPr>
        <p:blipFill>
          <a:blip r:embed="rId2"/>
          <a:stretch/>
        </p:blipFill>
        <p:spPr bwMode="auto">
          <a:xfrm rot="0" flipH="0" flipV="0">
            <a:off x="576837" y="1857802"/>
            <a:ext cx="7485498" cy="3739966"/>
          </a:xfrm>
          <a:prstGeom prst="rect">
            <a:avLst/>
          </a:prstGeom>
        </p:spPr>
      </p:pic>
      <p:sp>
        <p:nvSpPr>
          <p:cNvPr id="1943914633" name="Datumsplatzhalter 6" hidden="0"/>
          <p:cNvSpPr>
            <a:spLocks noGrp="1"/>
          </p:cNvSpPr>
          <p:nvPr isPhoto="0" userDrawn="0">
            <p:ph type="dt" sz="quarter" idx="10" hasCustomPrompt="0"/>
          </p:nvPr>
        </p:nvSpPr>
        <p:spPr bwMode="auto">
          <a:prstGeom prst="rect">
            <a:avLst/>
          </a:prstGeom>
          <a:noFill/>
        </p:spPr>
        <p:txBody>
          <a:bodyPr wrap="square" numCol="1" compatLnSpc="1">
            <a:prstTxWarp prst="textNoShape"/>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598"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spcBef>
                <a:spcPts val="0"/>
              </a:spcBef>
              <a:spcAft>
                <a:spcPts val="0"/>
              </a:spcAft>
              <a:defRPr/>
            </a:pPr>
            <a:r>
              <a:rPr lang="de-DE">
                <a:latin typeface="Verdana"/>
              </a:rPr>
              <a:t>06.04.2022  |</a:t>
            </a:r>
            <a:endParaRPr/>
          </a:p>
        </p:txBody>
      </p:sp>
      <p:sp>
        <p:nvSpPr>
          <p:cNvPr id="626404240" name="Foliennummernplatzhalter 7" hidden="0"/>
          <p:cNvSpPr>
            <a:spLocks noGrp="1"/>
          </p:cNvSpPr>
          <p:nvPr isPhoto="0" userDrawn="0">
            <p:ph type="sldNum" sz="quarter" idx="11" hasCustomPrompt="0"/>
          </p:nvPr>
        </p:nvSpPr>
        <p:spPr bwMode="auto">
          <a:prstGeom prst="rect">
            <a:avLst/>
          </a:prstGeom>
          <a:noFill/>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598"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fld id="{F65B7716-E768-6B23-2696-04C9BAEA8D29}" type="slidenum">
              <a:rPr lang="de-DE">
                <a:latin typeface="Verdana"/>
              </a:rPr>
              <a:t/>
            </a:fld>
            <a:endParaRPr lang="de-DE">
              <a:latin typeface="Verdana"/>
            </a:endParaRPr>
          </a:p>
        </p:txBody>
      </p:sp>
      <p:sp>
        <p:nvSpPr>
          <p:cNvPr id="903814010" name="Fußzeilenplatzhalter 8" hidden="0"/>
          <p:cNvSpPr>
            <a:spLocks noGrp="1"/>
          </p:cNvSpPr>
          <p:nvPr isPhoto="0" userDrawn="0">
            <p:ph type="ftr" sz="quarter" idx="12" hasCustomPrompt="0"/>
          </p:nvPr>
        </p:nvSpPr>
        <p:spPr bwMode="auto">
          <a:prstGeom prst="rect">
            <a:avLst/>
          </a:prstGeom>
          <a:noFill/>
        </p:spPr>
        <p:txBody>
          <a:bodyPr wrap="square" numCol="1" compatLnSpc="1">
            <a:prstTxWarp prst="textNoShape"/>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598"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spcBef>
                <a:spcPts val="0"/>
              </a:spcBef>
              <a:spcAft>
                <a:spcPts val="0"/>
              </a:spcAft>
              <a:defRPr/>
            </a:pPr>
            <a:r>
              <a:rPr lang="de-DE">
                <a:latin typeface="Verdana"/>
              </a:rPr>
              <a:t>© FH AACHEN</a:t>
            </a:r>
            <a:r>
              <a:rPr lang="de-DE" b="0">
                <a:latin typeface="Verdana"/>
              </a:rPr>
              <a:t>  </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742915931" name="Titel 1" hidden="0"/>
          <p:cNvSpPr>
            <a:spLocks noGrp="1"/>
          </p:cNvSpPr>
          <p:nvPr isPhoto="0" userDrawn="0">
            <p:ph type="title" hasCustomPrompt="0"/>
          </p:nvPr>
        </p:nvSpPr>
        <p:spPr bwMode="auto">
          <a:xfrm>
            <a:off x="288000" y="620687"/>
            <a:ext cx="8064000" cy="720000"/>
          </a:xfrm>
        </p:spPr>
        <p:txBody>
          <a:bodyPr/>
          <a:lstStyle>
            <a:lvl1pPr algn="l">
              <a:defRPr sz="2400">
                <a:solidFill>
                  <a:schemeClr val="tx1"/>
                </a:solidFill>
                <a:latin typeface="Verdana"/>
              </a:defRPr>
            </a:lvl1pPr>
          </a:lstStyle>
          <a:p>
            <a:pPr>
              <a:defRPr/>
            </a:pPr>
            <a:r>
              <a:rPr/>
              <a:t>Power Supply</a:t>
            </a:r>
            <a:br>
              <a:rPr/>
            </a:br>
            <a:r>
              <a:rPr sz="2200"/>
              <a:t>Distribution</a:t>
            </a:r>
            <a:endParaRPr sz="2200"/>
          </a:p>
        </p:txBody>
      </p:sp>
      <p:sp>
        <p:nvSpPr>
          <p:cNvPr id="1061670281" name="Inhaltsplatzhalter 2" hidden="0"/>
          <p:cNvSpPr>
            <a:spLocks noGrp="1"/>
          </p:cNvSpPr>
          <p:nvPr isPhoto="0" userDrawn="0">
            <p:ph idx="1" hasCustomPrompt="0"/>
          </p:nvPr>
        </p:nvSpPr>
        <p:spPr bwMode="auto">
          <a:xfrm>
            <a:off x="288000" y="1555200"/>
            <a:ext cx="8064000" cy="4824000"/>
          </a:xfrm>
        </p:spPr>
        <p:txBody>
          <a:bodyPr/>
          <a:lstStyle>
            <a:lvl1pPr marL="0" indent="0">
              <a:spcBef>
                <a:spcPts val="0"/>
              </a:spcBef>
              <a:spcAft>
                <a:spcPts val="0"/>
              </a:spcAft>
              <a:buFontTx/>
              <a:buNone/>
              <a:defRPr sz="4800">
                <a:solidFill>
                  <a:schemeClr val="tx1"/>
                </a:solidFill>
                <a:latin typeface="Verdana"/>
              </a:defRPr>
            </a:lvl1pPr>
            <a:lvl2pPr marL="0" indent="0">
              <a:spcBef>
                <a:spcPts val="1999"/>
              </a:spcBef>
              <a:buNone/>
              <a:defRPr sz="2400">
                <a:solidFill>
                  <a:schemeClr val="tx1"/>
                </a:solidFill>
                <a:latin typeface="Verdana"/>
              </a:defRPr>
            </a:lvl2pPr>
            <a:lvl3pPr marL="723899" indent="-368299">
              <a:buFont typeface="Verdana"/>
              <a:buChar char="&gt;"/>
              <a:defRPr sz="2400">
                <a:solidFill>
                  <a:schemeClr val="tx1"/>
                </a:solidFill>
                <a:latin typeface="Verdana"/>
              </a:defRPr>
            </a:lvl3pPr>
            <a:lvl4pPr marL="0" indent="0">
              <a:spcBef>
                <a:spcPts val="1599"/>
              </a:spcBef>
              <a:buFontTx/>
              <a:buNone/>
              <a:defRPr sz="1600">
                <a:solidFill>
                  <a:schemeClr val="tx1"/>
                </a:solidFill>
                <a:latin typeface="Verdana"/>
              </a:defRPr>
            </a:lvl4pPr>
            <a:lvl5pPr marL="723899" indent="-368299">
              <a:buFont typeface="Verdana"/>
              <a:buChar char="&gt;"/>
              <a:defRPr sz="1600">
                <a:solidFill>
                  <a:schemeClr val="tx1"/>
                </a:solidFill>
                <a:latin typeface="Verdana"/>
              </a:defRPr>
            </a:lvl5pPr>
          </a:lstStyle>
          <a:p>
            <a:pPr marL="349965" indent="-349965" algn="just">
              <a:lnSpc>
                <a:spcPct val="100000"/>
              </a:lnSpc>
              <a:buFontTx/>
              <a:buAutoNum type="arabicPeriod"/>
              <a:defRPr/>
            </a:pPr>
            <a:r>
              <a:rPr sz="2200">
                <a:latin typeface="Calibri"/>
                <a:ea typeface="Times New Roman"/>
                <a:cs typeface="Calibri"/>
              </a:rPr>
              <a:t>24 V (without DC</a:t>
            </a:r>
            <a:r>
              <a:rPr sz="2200">
                <a:latin typeface="Calibri"/>
                <a:ea typeface="Times New Roman"/>
                <a:cs typeface="Calibri"/>
              </a:rPr>
              <a:t>/DC converter) – wire for connection used 6mm2 (uninterrupted current flow)</a:t>
            </a:r>
            <a:endParaRPr sz="2200">
              <a:latin typeface="Times New Roman"/>
              <a:ea typeface="Times New Roman"/>
              <a:cs typeface="Times New Roman"/>
            </a:endParaRPr>
          </a:p>
          <a:p>
            <a:pPr marL="349965" indent="-349965" algn="just">
              <a:lnSpc>
                <a:spcPct val="100000"/>
              </a:lnSpc>
              <a:buFont typeface="Arial"/>
              <a:buChar char="•"/>
              <a:defRPr/>
            </a:pPr>
            <a:r>
              <a:rPr sz="2200">
                <a:latin typeface="Calibri"/>
                <a:ea typeface="Times New Roman"/>
                <a:cs typeface="Calibri"/>
              </a:rPr>
              <a:t>Motor Driver</a:t>
            </a:r>
            <a:endParaRPr sz="2200">
              <a:latin typeface="Times New Roman"/>
              <a:ea typeface="Times New Roman"/>
              <a:cs typeface="Times New Roman"/>
            </a:endParaRPr>
          </a:p>
          <a:p>
            <a:pPr marL="349965" indent="-349965" algn="just">
              <a:lnSpc>
                <a:spcPct val="100000"/>
              </a:lnSpc>
              <a:buFont typeface="Arial"/>
              <a:buChar char="•"/>
              <a:defRPr/>
            </a:pPr>
            <a:r>
              <a:rPr sz="2200">
                <a:latin typeface="Calibri"/>
                <a:ea typeface="Times New Roman"/>
                <a:cs typeface="Calibri"/>
              </a:rPr>
              <a:t>Motors</a:t>
            </a:r>
            <a:endParaRPr sz="2200">
              <a:latin typeface="Times New Roman"/>
              <a:ea typeface="Times New Roman"/>
              <a:cs typeface="Times New Roman"/>
            </a:endParaRPr>
          </a:p>
          <a:p>
            <a:pPr marL="349965" indent="-349965" algn="just">
              <a:lnSpc>
                <a:spcPct val="100000"/>
              </a:lnSpc>
              <a:buFont typeface="Arial"/>
              <a:buChar char="•"/>
              <a:defRPr/>
            </a:pPr>
            <a:r>
              <a:rPr sz="2200">
                <a:latin typeface="Calibri"/>
                <a:ea typeface="Times New Roman"/>
                <a:cs typeface="Calibri"/>
              </a:rPr>
              <a:t>Voltage Sensor (voltage measurement)</a:t>
            </a:r>
            <a:endParaRPr sz="2200">
              <a:latin typeface="Times New Roman"/>
              <a:ea typeface="Times New Roman"/>
              <a:cs typeface="Times New Roman"/>
            </a:endParaRPr>
          </a:p>
          <a:p>
            <a:pPr marL="349965" indent="-349965">
              <a:buFont typeface="Arial"/>
              <a:buChar char="•"/>
              <a:defRPr/>
            </a:pPr>
            <a:r>
              <a:rPr sz="2200">
                <a:latin typeface="Calibri"/>
                <a:ea typeface="Times New Roman"/>
                <a:cs typeface="Calibri"/>
              </a:rPr>
              <a:t>Fan</a:t>
            </a:r>
            <a:endParaRPr sz="2200"/>
          </a:p>
          <a:p>
            <a:pPr>
              <a:defRPr/>
            </a:pPr>
            <a:endParaRPr sz="2200">
              <a:latin typeface="Calibri"/>
              <a:ea typeface="Times New Roman"/>
              <a:cs typeface="Calibri"/>
            </a:endParaRPr>
          </a:p>
          <a:p>
            <a:pPr>
              <a:defRPr/>
            </a:pPr>
            <a:r>
              <a:rPr sz="2200">
                <a:latin typeface="Calibri"/>
                <a:ea typeface="Times New Roman"/>
                <a:cs typeface="Calibri"/>
              </a:rPr>
              <a:t>2. </a:t>
            </a:r>
            <a:r>
              <a:rPr sz="2200">
                <a:latin typeface="Calibri"/>
                <a:ea typeface="Times New Roman"/>
                <a:cs typeface="Calibri"/>
              </a:rPr>
              <a:t>24V (with DC/DC converter) – wire for connection 0.75 mm</a:t>
            </a:r>
            <a:r>
              <a:rPr sz="2200" baseline="30000">
                <a:latin typeface="Calibri"/>
                <a:ea typeface="Times New Roman"/>
                <a:cs typeface="Calibri"/>
              </a:rPr>
              <a:t>2</a:t>
            </a:r>
            <a:endParaRPr sz="2200">
              <a:latin typeface="Calibri"/>
              <a:ea typeface="Times New Roman"/>
              <a:cs typeface="Calibri"/>
            </a:endParaRPr>
          </a:p>
          <a:p>
            <a:pPr marL="349965" indent="-349965">
              <a:buFont typeface="Arial"/>
              <a:buChar char="•"/>
              <a:defRPr/>
            </a:pPr>
            <a:r>
              <a:rPr sz="2200">
                <a:latin typeface="Calibri"/>
                <a:ea typeface="Times New Roman"/>
                <a:cs typeface="Calibri"/>
              </a:rPr>
              <a:t>PLC</a:t>
            </a:r>
            <a:endParaRPr sz="2200">
              <a:latin typeface="Calibri"/>
              <a:ea typeface="Times New Roman"/>
              <a:cs typeface="Calibri"/>
            </a:endParaRPr>
          </a:p>
          <a:p>
            <a:pPr marL="349965" indent="-349965">
              <a:buFont typeface="Arial"/>
              <a:buChar char="•"/>
              <a:defRPr/>
            </a:pPr>
            <a:r>
              <a:rPr sz="2200">
                <a:latin typeface="Calibri"/>
                <a:ea typeface="Times New Roman"/>
                <a:cs typeface="Calibri"/>
              </a:rPr>
              <a:t>IFM</a:t>
            </a:r>
            <a:endParaRPr sz="2200">
              <a:latin typeface="Calibri"/>
              <a:ea typeface="Times New Roman"/>
              <a:cs typeface="Calibri"/>
            </a:endParaRPr>
          </a:p>
          <a:p>
            <a:pPr marL="349965" indent="-349965">
              <a:buFont typeface="Arial"/>
              <a:buChar char="•"/>
              <a:defRPr/>
            </a:pPr>
            <a:r>
              <a:rPr sz="2200">
                <a:latin typeface="Calibri"/>
                <a:ea typeface="Times New Roman"/>
                <a:cs typeface="Calibri"/>
              </a:rPr>
              <a:t>24V Sensors</a:t>
            </a:r>
            <a:endParaRPr sz="2200">
              <a:latin typeface="Calibri"/>
              <a:ea typeface="Times New Roman"/>
              <a:cs typeface="Calibri"/>
            </a:endParaRPr>
          </a:p>
          <a:p>
            <a:pPr>
              <a:defRPr/>
            </a:pPr>
            <a:endParaRPr sz="2200">
              <a:latin typeface="Calibri"/>
              <a:ea typeface="Times New Roman"/>
              <a:cs typeface="Calibri"/>
            </a:endParaRPr>
          </a:p>
        </p:txBody>
      </p:sp>
      <p:sp>
        <p:nvSpPr>
          <p:cNvPr id="552435052" name="Datumsplatzhalter 16" hidden="0"/>
          <p:cNvSpPr>
            <a:spLocks noGrp="1"/>
          </p:cNvSpPr>
          <p:nvPr isPhoto="0" userDrawn="0">
            <p:ph type="dt" sz="half" idx="10" hasCustomPrompt="0"/>
          </p:nvPr>
        </p:nvSpPr>
        <p:spPr bwMode="auto"/>
        <p:txBody>
          <a:bodyPr/>
          <a:lstStyle>
            <a:lvl1pPr>
              <a:defRPr>
                <a:solidFill>
                  <a:schemeClr val="tx1"/>
                </a:solidFill>
              </a:defRPr>
            </a:lvl1pPr>
          </a:lstStyle>
          <a:p>
            <a:pPr>
              <a:defRPr/>
            </a:pPr>
            <a:r>
              <a:rPr lang="de-DE"/>
              <a:t>02.03.2011  |</a:t>
            </a:r>
            <a:endParaRPr lang="de-DE"/>
          </a:p>
        </p:txBody>
      </p:sp>
      <p:sp>
        <p:nvSpPr>
          <p:cNvPr id="90929802" name="Foliennummernplatzhalter 17" hidden="0"/>
          <p:cNvSpPr>
            <a:spLocks noGrp="1"/>
          </p:cNvSpPr>
          <p:nvPr isPhoto="0" userDrawn="0">
            <p:ph type="sldNum" sz="quarter" idx="11" hasCustomPrompt="0"/>
          </p:nvPr>
        </p:nvSpPr>
        <p:spPr bwMode="auto"/>
        <p:txBody>
          <a:bodyPr/>
          <a:lstStyle>
            <a:lvl1pPr>
              <a:defRPr/>
            </a:lvl1pPr>
          </a:lstStyle>
          <a:p>
            <a:pPr>
              <a:defRPr/>
            </a:pPr>
            <a:fld id="{16CD73C4-19F1-D7AE-82CD-2ECC303CFEAB}" type="slidenum">
              <a:rPr lang="de-DE"/>
              <a:t/>
            </a:fld>
            <a:endParaRPr lang="de-DE"/>
          </a:p>
        </p:txBody>
      </p:sp>
      <p:sp>
        <p:nvSpPr>
          <p:cNvPr id="1727485918" name="Fußzeilenplatzhalter 18" hidden="0"/>
          <p:cNvSpPr>
            <a:spLocks noGrp="1"/>
          </p:cNvSpPr>
          <p:nvPr isPhoto="0" userDrawn="0">
            <p:ph type="ftr" sz="quarter" idx="12" hasCustomPrompt="0"/>
          </p:nvPr>
        </p:nvSpPr>
        <p:spPr bwMode="auto"/>
        <p:txBody>
          <a:bodyPr/>
          <a:lstStyle>
            <a:lvl1pPr>
              <a:defRPr>
                <a:solidFill>
                  <a:schemeClr val="tx1"/>
                </a:solidFill>
              </a:defRPr>
            </a:lvl1pPr>
          </a:lstStyle>
          <a:p>
            <a:pPr>
              <a:defRPr/>
            </a:pPr>
            <a:r>
              <a:rPr lang="de-DE"/>
              <a:t>© FH AACHEN</a:t>
            </a:r>
            <a:r>
              <a:rPr lang="de-DE" b="0"/>
              <a:t>  </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666356249" name="Titel 1" hidden="0"/>
          <p:cNvSpPr>
            <a:spLocks noGrp="1"/>
          </p:cNvSpPr>
          <p:nvPr isPhoto="0" userDrawn="0">
            <p:ph type="title" hasCustomPrompt="0"/>
          </p:nvPr>
        </p:nvSpPr>
        <p:spPr bwMode="auto">
          <a:xfrm>
            <a:off x="288000" y="620687"/>
            <a:ext cx="8064000" cy="720000"/>
          </a:xfrm>
        </p:spPr>
        <p:txBody>
          <a:bodyPr/>
          <a:lstStyle>
            <a:lvl1pPr algn="l">
              <a:defRPr sz="2400">
                <a:solidFill>
                  <a:schemeClr val="tx1"/>
                </a:solidFill>
                <a:latin typeface="Verdana"/>
              </a:defRPr>
            </a:lvl1pPr>
          </a:lstStyle>
          <a:p>
            <a:pPr>
              <a:defRPr/>
            </a:pPr>
            <a:r>
              <a:rPr/>
              <a:t>Power Supply</a:t>
            </a:r>
            <a:br>
              <a:rPr/>
            </a:br>
            <a:r>
              <a:rPr sz="2200"/>
              <a:t>Distribution</a:t>
            </a:r>
            <a:endParaRPr sz="2200"/>
          </a:p>
        </p:txBody>
      </p:sp>
      <p:sp>
        <p:nvSpPr>
          <p:cNvPr id="1275538574" name="Inhaltsplatzhalter 2" hidden="0"/>
          <p:cNvSpPr>
            <a:spLocks noGrp="1"/>
          </p:cNvSpPr>
          <p:nvPr isPhoto="0" userDrawn="0">
            <p:ph idx="1" hasCustomPrompt="0"/>
          </p:nvPr>
        </p:nvSpPr>
        <p:spPr bwMode="auto">
          <a:xfrm>
            <a:off x="288000" y="1555200"/>
            <a:ext cx="8064000" cy="4824000"/>
          </a:xfrm>
        </p:spPr>
        <p:txBody>
          <a:bodyPr/>
          <a:lstStyle>
            <a:lvl1pPr marL="0" indent="0">
              <a:spcBef>
                <a:spcPts val="0"/>
              </a:spcBef>
              <a:spcAft>
                <a:spcPts val="0"/>
              </a:spcAft>
              <a:buFontTx/>
              <a:buNone/>
              <a:defRPr sz="4800">
                <a:solidFill>
                  <a:schemeClr val="tx1"/>
                </a:solidFill>
                <a:latin typeface="Verdana"/>
              </a:defRPr>
            </a:lvl1pPr>
            <a:lvl2pPr marL="0" indent="0">
              <a:spcBef>
                <a:spcPts val="1999"/>
              </a:spcBef>
              <a:buNone/>
              <a:defRPr sz="2400">
                <a:solidFill>
                  <a:schemeClr val="tx1"/>
                </a:solidFill>
                <a:latin typeface="Verdana"/>
              </a:defRPr>
            </a:lvl2pPr>
            <a:lvl3pPr marL="723899" indent="-368299">
              <a:buFont typeface="Verdana"/>
              <a:buChar char="&gt;"/>
              <a:defRPr sz="2400">
                <a:solidFill>
                  <a:schemeClr val="tx1"/>
                </a:solidFill>
                <a:latin typeface="Verdana"/>
              </a:defRPr>
            </a:lvl3pPr>
            <a:lvl4pPr marL="0" indent="0">
              <a:spcBef>
                <a:spcPts val="1599"/>
              </a:spcBef>
              <a:buFontTx/>
              <a:buNone/>
              <a:defRPr sz="1600">
                <a:solidFill>
                  <a:schemeClr val="tx1"/>
                </a:solidFill>
                <a:latin typeface="Verdana"/>
              </a:defRPr>
            </a:lvl4pPr>
            <a:lvl5pPr marL="723899" indent="-368299">
              <a:buFont typeface="Verdana"/>
              <a:buChar char="&gt;"/>
              <a:defRPr sz="1600">
                <a:solidFill>
                  <a:schemeClr val="tx1"/>
                </a:solidFill>
                <a:latin typeface="Verdana"/>
              </a:defRPr>
            </a:lvl5pPr>
          </a:lstStyle>
          <a:p>
            <a:pPr>
              <a:defRPr/>
            </a:pPr>
            <a:r>
              <a:rPr sz="2000">
                <a:latin typeface="Calibri"/>
                <a:ea typeface="Times New Roman"/>
                <a:cs typeface="Calibri"/>
              </a:rPr>
              <a:t>3. </a:t>
            </a:r>
            <a:r>
              <a:rPr sz="2200">
                <a:latin typeface="Calibri"/>
                <a:ea typeface="Times New Roman"/>
                <a:cs typeface="Calibri"/>
              </a:rPr>
              <a:t>12V (with DC/DC converter) – wire for connection 0.75 mm</a:t>
            </a:r>
            <a:r>
              <a:rPr sz="2200" baseline="30000">
                <a:latin typeface="Calibri"/>
                <a:ea typeface="Times New Roman"/>
                <a:cs typeface="Calibri"/>
              </a:rPr>
              <a:t>2</a:t>
            </a:r>
            <a:endParaRPr sz="2200">
              <a:latin typeface="Calibri"/>
              <a:ea typeface="Times New Roman"/>
              <a:cs typeface="Calibri"/>
            </a:endParaRPr>
          </a:p>
          <a:p>
            <a:pPr marL="349965" indent="-349965">
              <a:buFont typeface="Arial"/>
              <a:buChar char="•"/>
              <a:defRPr/>
            </a:pPr>
            <a:r>
              <a:rPr sz="2200">
                <a:latin typeface="Calibri"/>
                <a:ea typeface="Times New Roman"/>
                <a:cs typeface="Calibri"/>
              </a:rPr>
              <a:t>Odroid N2+</a:t>
            </a:r>
            <a:endParaRPr sz="2200">
              <a:latin typeface="Calibri"/>
              <a:ea typeface="Times New Roman"/>
              <a:cs typeface="Calibri"/>
            </a:endParaRPr>
          </a:p>
          <a:p>
            <a:pPr marL="349965" indent="-349965">
              <a:buFont typeface="Arial"/>
              <a:buChar char="•"/>
              <a:defRPr/>
            </a:pPr>
            <a:endParaRPr sz="2200">
              <a:latin typeface="Calibri"/>
              <a:ea typeface="Times New Roman"/>
              <a:cs typeface="Calibri"/>
            </a:endParaRPr>
          </a:p>
          <a:p>
            <a:pPr>
              <a:defRPr/>
            </a:pPr>
            <a:r>
              <a:rPr sz="2200">
                <a:latin typeface="Calibri"/>
                <a:ea typeface="Times New Roman"/>
                <a:cs typeface="Calibri"/>
              </a:rPr>
              <a:t>4. </a:t>
            </a:r>
            <a:r>
              <a:rPr sz="2200">
                <a:latin typeface="Calibri"/>
                <a:ea typeface="Times New Roman"/>
                <a:cs typeface="Calibri"/>
              </a:rPr>
              <a:t>5V (with DC/DC converter) – wire for connection 0.75 mm</a:t>
            </a:r>
            <a:r>
              <a:rPr sz="2200" baseline="30000">
                <a:latin typeface="Calibri"/>
                <a:ea typeface="Times New Roman"/>
                <a:cs typeface="Calibri"/>
              </a:rPr>
              <a:t>2</a:t>
            </a:r>
            <a:endParaRPr sz="2200">
              <a:latin typeface="Calibri"/>
              <a:ea typeface="Times New Roman"/>
              <a:cs typeface="Calibri"/>
            </a:endParaRPr>
          </a:p>
          <a:p>
            <a:pPr marL="305908" indent="-305908">
              <a:buFont typeface="Arial"/>
              <a:buChar char="•"/>
              <a:defRPr/>
            </a:pPr>
            <a:r>
              <a:rPr sz="2200">
                <a:latin typeface="Calibri"/>
                <a:ea typeface="Times New Roman"/>
                <a:cs typeface="Calibri"/>
              </a:rPr>
              <a:t>Arduino Nano</a:t>
            </a:r>
            <a:endParaRPr sz="2200">
              <a:latin typeface="Calibri"/>
              <a:ea typeface="Times New Roman"/>
              <a:cs typeface="Calibri"/>
            </a:endParaRPr>
          </a:p>
          <a:p>
            <a:pPr marL="305908" indent="-305908">
              <a:buFont typeface="Arial"/>
              <a:buChar char="•"/>
              <a:defRPr/>
            </a:pPr>
            <a:r>
              <a:rPr sz="2200">
                <a:latin typeface="Calibri"/>
                <a:ea typeface="Times New Roman"/>
                <a:cs typeface="Calibri"/>
              </a:rPr>
              <a:t>5V Sensors</a:t>
            </a:r>
            <a:endParaRPr sz="2200"/>
          </a:p>
        </p:txBody>
      </p:sp>
      <p:sp>
        <p:nvSpPr>
          <p:cNvPr id="756472642" name="Datumsplatzhalter 16" hidden="0"/>
          <p:cNvSpPr>
            <a:spLocks noGrp="1"/>
          </p:cNvSpPr>
          <p:nvPr isPhoto="0" userDrawn="0">
            <p:ph type="dt" sz="half" idx="10" hasCustomPrompt="0"/>
          </p:nvPr>
        </p:nvSpPr>
        <p:spPr bwMode="auto"/>
        <p:txBody>
          <a:bodyPr/>
          <a:lstStyle>
            <a:lvl1pPr>
              <a:defRPr>
                <a:solidFill>
                  <a:schemeClr val="tx1"/>
                </a:solidFill>
              </a:defRPr>
            </a:lvl1pPr>
          </a:lstStyle>
          <a:p>
            <a:pPr>
              <a:defRPr/>
            </a:pPr>
            <a:r>
              <a:rPr lang="de-DE"/>
              <a:t>02.03.2011  |</a:t>
            </a:r>
            <a:endParaRPr lang="de-DE"/>
          </a:p>
        </p:txBody>
      </p:sp>
      <p:sp>
        <p:nvSpPr>
          <p:cNvPr id="273846568" name="Foliennummernplatzhalter 17" hidden="0"/>
          <p:cNvSpPr>
            <a:spLocks noGrp="1"/>
          </p:cNvSpPr>
          <p:nvPr isPhoto="0" userDrawn="0">
            <p:ph type="sldNum" sz="quarter" idx="11" hasCustomPrompt="0"/>
          </p:nvPr>
        </p:nvSpPr>
        <p:spPr bwMode="auto"/>
        <p:txBody>
          <a:bodyPr/>
          <a:lstStyle>
            <a:lvl1pPr>
              <a:defRPr/>
            </a:lvl1pPr>
          </a:lstStyle>
          <a:p>
            <a:pPr>
              <a:defRPr/>
            </a:pPr>
            <a:fld id="{E4588E92-879A-5E76-D2C8-F0404046DE84}" type="slidenum">
              <a:rPr lang="de-DE"/>
              <a:t/>
            </a:fld>
            <a:endParaRPr lang="de-DE"/>
          </a:p>
        </p:txBody>
      </p:sp>
      <p:sp>
        <p:nvSpPr>
          <p:cNvPr id="53917220" name="Fußzeilenplatzhalter 18" hidden="0"/>
          <p:cNvSpPr>
            <a:spLocks noGrp="1"/>
          </p:cNvSpPr>
          <p:nvPr isPhoto="0" userDrawn="0">
            <p:ph type="ftr" sz="quarter" idx="12" hasCustomPrompt="0"/>
          </p:nvPr>
        </p:nvSpPr>
        <p:spPr bwMode="auto"/>
        <p:txBody>
          <a:bodyPr/>
          <a:lstStyle>
            <a:lvl1pPr>
              <a:defRPr>
                <a:solidFill>
                  <a:schemeClr val="tx1"/>
                </a:solidFill>
              </a:defRPr>
            </a:lvl1pPr>
          </a:lstStyle>
          <a:p>
            <a:pPr>
              <a:defRPr/>
            </a:pPr>
            <a:r>
              <a:rPr lang="de-DE"/>
              <a:t>© FH AACHEN</a:t>
            </a:r>
            <a:r>
              <a:rPr lang="de-DE" b="0"/>
              <a:t>  </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36930380" name="Titel 1" hidden="0"/>
          <p:cNvSpPr>
            <a:spLocks noGrp="1"/>
          </p:cNvSpPr>
          <p:nvPr isPhoto="0" userDrawn="0">
            <p:ph type="title" hasCustomPrompt="0"/>
          </p:nvPr>
        </p:nvSpPr>
        <p:spPr bwMode="auto">
          <a:xfrm>
            <a:off x="288000" y="620687"/>
            <a:ext cx="8064000" cy="720000"/>
          </a:xfrm>
        </p:spPr>
        <p:txBody>
          <a:bodyPr/>
          <a:lstStyle>
            <a:lvl1pPr algn="l">
              <a:defRPr sz="2400">
                <a:solidFill>
                  <a:schemeClr val="tx1"/>
                </a:solidFill>
                <a:latin typeface="Verdana"/>
              </a:defRPr>
            </a:lvl1pPr>
          </a:lstStyle>
          <a:p>
            <a:pPr>
              <a:defRPr/>
            </a:pPr>
            <a:r>
              <a:rPr/>
              <a:t>Power Supply</a:t>
            </a:r>
            <a:br>
              <a:rPr/>
            </a:br>
            <a:r>
              <a:rPr sz="2200"/>
              <a:t>Distribution</a:t>
            </a:r>
            <a:endParaRPr sz="2200"/>
          </a:p>
        </p:txBody>
      </p:sp>
      <p:sp>
        <p:nvSpPr>
          <p:cNvPr id="536004051" name="Inhaltsplatzhalter 2" hidden="0"/>
          <p:cNvSpPr>
            <a:spLocks noGrp="1"/>
          </p:cNvSpPr>
          <p:nvPr isPhoto="0" userDrawn="0">
            <p:ph idx="1" hasCustomPrompt="0"/>
          </p:nvPr>
        </p:nvSpPr>
        <p:spPr bwMode="auto">
          <a:xfrm>
            <a:off x="288000" y="1555200"/>
            <a:ext cx="8064000" cy="4824000"/>
          </a:xfrm>
        </p:spPr>
        <p:txBody>
          <a:bodyPr/>
          <a:lstStyle>
            <a:lvl1pPr marL="0" indent="0">
              <a:spcBef>
                <a:spcPts val="0"/>
              </a:spcBef>
              <a:spcAft>
                <a:spcPts val="0"/>
              </a:spcAft>
              <a:buFontTx/>
              <a:buNone/>
              <a:defRPr sz="4800">
                <a:solidFill>
                  <a:schemeClr val="tx1"/>
                </a:solidFill>
                <a:latin typeface="Verdana"/>
              </a:defRPr>
            </a:lvl1pPr>
            <a:lvl2pPr marL="0" indent="0">
              <a:spcBef>
                <a:spcPts val="1999"/>
              </a:spcBef>
              <a:buNone/>
              <a:defRPr sz="2400">
                <a:solidFill>
                  <a:schemeClr val="tx1"/>
                </a:solidFill>
                <a:latin typeface="Verdana"/>
              </a:defRPr>
            </a:lvl2pPr>
            <a:lvl3pPr marL="723899" indent="-368299">
              <a:buFont typeface="Verdana"/>
              <a:buChar char="&gt;"/>
              <a:defRPr sz="2400">
                <a:solidFill>
                  <a:schemeClr val="tx1"/>
                </a:solidFill>
                <a:latin typeface="Verdana"/>
              </a:defRPr>
            </a:lvl3pPr>
            <a:lvl4pPr marL="0" indent="0">
              <a:spcBef>
                <a:spcPts val="1599"/>
              </a:spcBef>
              <a:buFontTx/>
              <a:buNone/>
              <a:defRPr sz="1600">
                <a:solidFill>
                  <a:schemeClr val="tx1"/>
                </a:solidFill>
                <a:latin typeface="Verdana"/>
              </a:defRPr>
            </a:lvl4pPr>
            <a:lvl5pPr marL="723899" indent="-368299">
              <a:buFont typeface="Verdana"/>
              <a:buChar char="&gt;"/>
              <a:defRPr sz="1600">
                <a:solidFill>
                  <a:schemeClr val="tx1"/>
                </a:solidFill>
                <a:latin typeface="Verdana"/>
              </a:defRPr>
            </a:lvl5pPr>
          </a:lstStyle>
          <a:p>
            <a:pPr>
              <a:defRPr/>
            </a:pPr>
            <a:endParaRPr sz="2200">
              <a:latin typeface="Calibri"/>
              <a:ea typeface="Times New Roman"/>
              <a:cs typeface="Calibri"/>
            </a:endParaRPr>
          </a:p>
        </p:txBody>
      </p:sp>
      <p:sp>
        <p:nvSpPr>
          <p:cNvPr id="1633553009" name="Datumsplatzhalter 16" hidden="0"/>
          <p:cNvSpPr>
            <a:spLocks noGrp="1"/>
          </p:cNvSpPr>
          <p:nvPr isPhoto="0" userDrawn="0">
            <p:ph type="dt" sz="half" idx="10" hasCustomPrompt="0"/>
          </p:nvPr>
        </p:nvSpPr>
        <p:spPr bwMode="auto"/>
        <p:txBody>
          <a:bodyPr/>
          <a:lstStyle>
            <a:lvl1pPr>
              <a:defRPr>
                <a:solidFill>
                  <a:schemeClr val="tx1"/>
                </a:solidFill>
              </a:defRPr>
            </a:lvl1pPr>
          </a:lstStyle>
          <a:p>
            <a:pPr>
              <a:defRPr/>
            </a:pPr>
            <a:r>
              <a:rPr lang="de-DE"/>
              <a:t>02.03.2011  |</a:t>
            </a:r>
            <a:endParaRPr lang="de-DE"/>
          </a:p>
        </p:txBody>
      </p:sp>
      <p:sp>
        <p:nvSpPr>
          <p:cNvPr id="1728446222" name="Foliennummernplatzhalter 17" hidden="0"/>
          <p:cNvSpPr>
            <a:spLocks noGrp="1"/>
          </p:cNvSpPr>
          <p:nvPr isPhoto="0" userDrawn="0">
            <p:ph type="sldNum" sz="quarter" idx="11" hasCustomPrompt="0"/>
          </p:nvPr>
        </p:nvSpPr>
        <p:spPr bwMode="auto"/>
        <p:txBody>
          <a:bodyPr/>
          <a:lstStyle>
            <a:lvl1pPr>
              <a:defRPr/>
            </a:lvl1pPr>
          </a:lstStyle>
          <a:p>
            <a:pPr>
              <a:defRPr/>
            </a:pPr>
            <a:fld id="{7D603561-A730-5D5D-1683-F38273C93D9D}" type="slidenum">
              <a:rPr lang="de-DE"/>
              <a:t/>
            </a:fld>
            <a:endParaRPr lang="de-DE"/>
          </a:p>
        </p:txBody>
      </p:sp>
      <p:sp>
        <p:nvSpPr>
          <p:cNvPr id="1924408687" name="Fußzeilenplatzhalter 18" hidden="0"/>
          <p:cNvSpPr>
            <a:spLocks noGrp="1"/>
          </p:cNvSpPr>
          <p:nvPr isPhoto="0" userDrawn="0">
            <p:ph type="ftr" sz="quarter" idx="12" hasCustomPrompt="0"/>
          </p:nvPr>
        </p:nvSpPr>
        <p:spPr bwMode="auto"/>
        <p:txBody>
          <a:bodyPr/>
          <a:lstStyle>
            <a:lvl1pPr>
              <a:defRPr>
                <a:solidFill>
                  <a:schemeClr val="tx1"/>
                </a:solidFill>
              </a:defRPr>
            </a:lvl1pPr>
          </a:lstStyle>
          <a:p>
            <a:pPr>
              <a:defRPr/>
            </a:pPr>
            <a:r>
              <a:rPr lang="de-DE"/>
              <a:t>© FH AACHEN</a:t>
            </a:r>
            <a:r>
              <a:rPr lang="de-DE" b="0"/>
              <a:t>  </a:t>
            </a:r>
            <a:endParaRPr/>
          </a:p>
        </p:txBody>
      </p:sp>
      <p:pic>
        <p:nvPicPr>
          <p:cNvPr id="1591876210" name="Picture 363" descr="Diagram&#10;&#10;Description automatically generated" hidden="0"/>
          <p:cNvPicPr>
            <a:picLocks noChangeAspect="1"/>
          </p:cNvPicPr>
          <p:nvPr isPhoto="0" userDrawn="0"/>
        </p:nvPicPr>
        <p:blipFill>
          <a:blip r:embed="rId2"/>
          <a:stretch/>
        </p:blipFill>
        <p:spPr bwMode="auto">
          <a:xfrm rot="5399978" flipH="0" flipV="0">
            <a:off x="2151454" y="1204301"/>
            <a:ext cx="4337089" cy="531643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350331913" name="Titel 1" hidden="0"/>
          <p:cNvSpPr>
            <a:spLocks noGrp="1"/>
          </p:cNvSpPr>
          <p:nvPr isPhoto="0" userDrawn="0">
            <p:ph type="title" hasCustomPrompt="0"/>
          </p:nvPr>
        </p:nvSpPr>
        <p:spPr bwMode="auto">
          <a:xfrm>
            <a:off x="288000" y="620687"/>
            <a:ext cx="8064000" cy="720000"/>
          </a:xfrm>
        </p:spPr>
        <p:txBody>
          <a:bodyPr/>
          <a:lstStyle>
            <a:lvl1pPr algn="l">
              <a:defRPr sz="2400">
                <a:solidFill>
                  <a:schemeClr val="tx1"/>
                </a:solidFill>
                <a:latin typeface="Verdana"/>
              </a:defRPr>
            </a:lvl1pPr>
          </a:lstStyle>
          <a:p>
            <a:pPr>
              <a:defRPr/>
            </a:pPr>
            <a:r>
              <a:rPr/>
              <a:t>Power Supply</a:t>
            </a:r>
            <a:br>
              <a:rPr/>
            </a:br>
            <a:r>
              <a:rPr sz="2200"/>
              <a:t>Power monitoring sensors</a:t>
            </a:r>
            <a:endParaRPr sz="2200"/>
          </a:p>
        </p:txBody>
      </p:sp>
      <p:sp>
        <p:nvSpPr>
          <p:cNvPr id="377340754" name="Inhaltsplatzhalter 2" hidden="0"/>
          <p:cNvSpPr>
            <a:spLocks noGrp="1"/>
          </p:cNvSpPr>
          <p:nvPr isPhoto="0" userDrawn="0">
            <p:ph idx="1" hasCustomPrompt="0"/>
          </p:nvPr>
        </p:nvSpPr>
        <p:spPr bwMode="auto">
          <a:xfrm>
            <a:off x="288000" y="1555200"/>
            <a:ext cx="8064000" cy="4824000"/>
          </a:xfrm>
        </p:spPr>
        <p:txBody>
          <a:bodyPr/>
          <a:lstStyle>
            <a:lvl1pPr marL="0" indent="0">
              <a:spcBef>
                <a:spcPts val="0"/>
              </a:spcBef>
              <a:spcAft>
                <a:spcPts val="0"/>
              </a:spcAft>
              <a:buFontTx/>
              <a:buNone/>
              <a:defRPr sz="4800">
                <a:solidFill>
                  <a:schemeClr val="tx1"/>
                </a:solidFill>
                <a:latin typeface="Verdana"/>
              </a:defRPr>
            </a:lvl1pPr>
            <a:lvl2pPr marL="0" indent="0">
              <a:spcBef>
                <a:spcPts val="1999"/>
              </a:spcBef>
              <a:buNone/>
              <a:defRPr sz="2400">
                <a:solidFill>
                  <a:schemeClr val="tx1"/>
                </a:solidFill>
                <a:latin typeface="Verdana"/>
              </a:defRPr>
            </a:lvl2pPr>
            <a:lvl3pPr marL="723899" indent="-368299">
              <a:buFont typeface="Verdana"/>
              <a:buChar char="&gt;"/>
              <a:defRPr sz="2400">
                <a:solidFill>
                  <a:schemeClr val="tx1"/>
                </a:solidFill>
                <a:latin typeface="Verdana"/>
              </a:defRPr>
            </a:lvl3pPr>
            <a:lvl4pPr marL="0" indent="0">
              <a:spcBef>
                <a:spcPts val="1599"/>
              </a:spcBef>
              <a:buFontTx/>
              <a:buNone/>
              <a:defRPr sz="1600">
                <a:solidFill>
                  <a:schemeClr val="tx1"/>
                </a:solidFill>
                <a:latin typeface="Verdana"/>
              </a:defRPr>
            </a:lvl4pPr>
            <a:lvl5pPr marL="723899" indent="-368299">
              <a:buFont typeface="Verdana"/>
              <a:buChar char="&gt;"/>
              <a:defRPr sz="1600">
                <a:solidFill>
                  <a:schemeClr val="tx1"/>
                </a:solidFill>
                <a:latin typeface="Verdana"/>
              </a:defRPr>
            </a:lvl5pPr>
          </a:lstStyle>
          <a:p>
            <a:pPr marL="327936" indent="-327936">
              <a:buFont typeface="Arial"/>
              <a:buChar char="•"/>
              <a:defRPr/>
            </a:pPr>
            <a:r>
              <a:rPr sz="2200">
                <a:latin typeface="Calibri"/>
                <a:ea typeface="Times New Roman"/>
                <a:cs typeface="Calibri"/>
              </a:rPr>
              <a:t>Current sensor</a:t>
            </a:r>
            <a:endParaRPr sz="2200">
              <a:latin typeface="Calibri"/>
              <a:ea typeface="Times New Roman"/>
              <a:cs typeface="Calibri"/>
            </a:endParaRPr>
          </a:p>
          <a:p>
            <a:pPr>
              <a:defRPr/>
            </a:pPr>
            <a:endParaRPr sz="2200">
              <a:latin typeface="Calibri"/>
              <a:ea typeface="Times New Roman"/>
              <a:cs typeface="Calibri"/>
            </a:endParaRPr>
          </a:p>
        </p:txBody>
      </p:sp>
      <p:sp>
        <p:nvSpPr>
          <p:cNvPr id="1957434553" name="Datumsplatzhalter 16" hidden="0"/>
          <p:cNvSpPr>
            <a:spLocks noGrp="1"/>
          </p:cNvSpPr>
          <p:nvPr isPhoto="0" userDrawn="0">
            <p:ph type="dt" sz="half" idx="10" hasCustomPrompt="0"/>
          </p:nvPr>
        </p:nvSpPr>
        <p:spPr bwMode="auto"/>
        <p:txBody>
          <a:bodyPr/>
          <a:lstStyle>
            <a:lvl1pPr>
              <a:defRPr>
                <a:solidFill>
                  <a:schemeClr val="tx1"/>
                </a:solidFill>
              </a:defRPr>
            </a:lvl1pPr>
          </a:lstStyle>
          <a:p>
            <a:pPr>
              <a:defRPr/>
            </a:pPr>
            <a:r>
              <a:rPr lang="de-DE"/>
              <a:t>02.03.2011  |</a:t>
            </a:r>
            <a:endParaRPr lang="de-DE"/>
          </a:p>
        </p:txBody>
      </p:sp>
      <p:sp>
        <p:nvSpPr>
          <p:cNvPr id="1572279221" name="Foliennummernplatzhalter 17" hidden="0"/>
          <p:cNvSpPr>
            <a:spLocks noGrp="1"/>
          </p:cNvSpPr>
          <p:nvPr isPhoto="0" userDrawn="0">
            <p:ph type="sldNum" sz="quarter" idx="11" hasCustomPrompt="0"/>
          </p:nvPr>
        </p:nvSpPr>
        <p:spPr bwMode="auto"/>
        <p:txBody>
          <a:bodyPr/>
          <a:lstStyle>
            <a:lvl1pPr>
              <a:defRPr/>
            </a:lvl1pPr>
          </a:lstStyle>
          <a:p>
            <a:pPr>
              <a:defRPr/>
            </a:pPr>
            <a:fld id="{1867C5A2-A2B4-AFE3-C593-C9F11BB727F2}" type="slidenum">
              <a:rPr lang="de-DE"/>
              <a:t/>
            </a:fld>
            <a:endParaRPr lang="de-DE"/>
          </a:p>
        </p:txBody>
      </p:sp>
      <p:sp>
        <p:nvSpPr>
          <p:cNvPr id="800178880" name="Fußzeilenplatzhalter 18" hidden="0"/>
          <p:cNvSpPr>
            <a:spLocks noGrp="1"/>
          </p:cNvSpPr>
          <p:nvPr isPhoto="0" userDrawn="0">
            <p:ph type="ftr" sz="quarter" idx="12" hasCustomPrompt="0"/>
          </p:nvPr>
        </p:nvSpPr>
        <p:spPr bwMode="auto"/>
        <p:txBody>
          <a:bodyPr/>
          <a:lstStyle>
            <a:lvl1pPr>
              <a:defRPr>
                <a:solidFill>
                  <a:schemeClr val="tx1"/>
                </a:solidFill>
              </a:defRPr>
            </a:lvl1pPr>
          </a:lstStyle>
          <a:p>
            <a:pPr>
              <a:defRPr/>
            </a:pPr>
            <a:r>
              <a:rPr lang="de-DE"/>
              <a:t>© FH AACHEN</a:t>
            </a:r>
            <a:r>
              <a:rPr lang="de-DE" b="0"/>
              <a:t>  </a:t>
            </a:r>
            <a:endParaRPr/>
          </a:p>
        </p:txBody>
      </p:sp>
      <p:pic>
        <p:nvPicPr>
          <p:cNvPr id="2133238236" name="Picture 50" descr="A close-up of a circuit board&#10;&#10;Description automatically generated with medium confidence" hidden="0"/>
          <p:cNvPicPr>
            <a:picLocks noChangeAspect="1"/>
          </p:cNvPicPr>
          <p:nvPr isPhoto="0" userDrawn="0"/>
        </p:nvPicPr>
        <p:blipFill>
          <a:blip r:embed="rId2"/>
          <a:stretch/>
        </p:blipFill>
        <p:spPr bwMode="auto">
          <a:xfrm flipH="0" flipV="0">
            <a:off x="504264" y="2535330"/>
            <a:ext cx="2144558" cy="1836849"/>
          </a:xfrm>
          <a:prstGeom prst="rect">
            <a:avLst/>
          </a:prstGeom>
        </p:spPr>
      </p:pic>
      <p:pic>
        <p:nvPicPr>
          <p:cNvPr id="473944637" name="Picture 51" descr="Graphical user interface&#10;&#10;Description automatically generated with medium confidence" hidden="0"/>
          <p:cNvPicPr>
            <a:picLocks noChangeAspect="1"/>
          </p:cNvPicPr>
          <p:nvPr isPhoto="0" userDrawn="0"/>
        </p:nvPicPr>
        <p:blipFill>
          <a:blip r:embed="rId3"/>
          <a:stretch/>
        </p:blipFill>
        <p:spPr bwMode="auto">
          <a:xfrm>
            <a:off x="3081617" y="2594767"/>
            <a:ext cx="3215070" cy="1717976"/>
          </a:xfrm>
          <a:prstGeom prst="rect">
            <a:avLst/>
          </a:prstGeom>
        </p:spPr>
      </p:pic>
      <p:pic>
        <p:nvPicPr>
          <p:cNvPr id="354310673" name="" hidden="0"/>
          <p:cNvPicPr>
            <a:picLocks noChangeAspect="1"/>
          </p:cNvPicPr>
          <p:nvPr isPhoto="0" userDrawn="0"/>
        </p:nvPicPr>
        <p:blipFill>
          <a:blip r:embed="rId4"/>
          <a:stretch/>
        </p:blipFill>
        <p:spPr bwMode="auto">
          <a:xfrm>
            <a:off x="6793566" y="2460155"/>
            <a:ext cx="1677600" cy="19872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65586616" name="Titel 1" hidden="0"/>
          <p:cNvSpPr>
            <a:spLocks noGrp="1"/>
          </p:cNvSpPr>
          <p:nvPr isPhoto="0" userDrawn="0">
            <p:ph type="title" hasCustomPrompt="0"/>
          </p:nvPr>
        </p:nvSpPr>
        <p:spPr bwMode="auto">
          <a:xfrm>
            <a:off x="288000" y="620687"/>
            <a:ext cx="8064000" cy="720000"/>
          </a:xfrm>
        </p:spPr>
        <p:txBody>
          <a:bodyPr/>
          <a:lstStyle>
            <a:lvl1pPr algn="l">
              <a:defRPr sz="2400">
                <a:solidFill>
                  <a:schemeClr val="tx1"/>
                </a:solidFill>
                <a:latin typeface="Verdana"/>
              </a:defRPr>
            </a:lvl1pPr>
          </a:lstStyle>
          <a:p>
            <a:pPr>
              <a:defRPr/>
            </a:pPr>
            <a:r>
              <a:rPr/>
              <a:t>Power Supply</a:t>
            </a:r>
            <a:br>
              <a:rPr/>
            </a:br>
            <a:r>
              <a:rPr sz="2200"/>
              <a:t>Power monitoring sensors</a:t>
            </a:r>
            <a:endParaRPr sz="2200"/>
          </a:p>
        </p:txBody>
      </p:sp>
      <p:sp>
        <p:nvSpPr>
          <p:cNvPr id="1927447914" name="Inhaltsplatzhalter 2" hidden="0"/>
          <p:cNvSpPr>
            <a:spLocks noGrp="1"/>
          </p:cNvSpPr>
          <p:nvPr isPhoto="0" userDrawn="0">
            <p:ph idx="1" hasCustomPrompt="0"/>
          </p:nvPr>
        </p:nvSpPr>
        <p:spPr bwMode="auto">
          <a:xfrm>
            <a:off x="288000" y="1555200"/>
            <a:ext cx="8064000" cy="4824000"/>
          </a:xfrm>
        </p:spPr>
        <p:txBody>
          <a:bodyPr/>
          <a:lstStyle>
            <a:lvl1pPr marL="0" indent="0">
              <a:spcBef>
                <a:spcPts val="0"/>
              </a:spcBef>
              <a:spcAft>
                <a:spcPts val="0"/>
              </a:spcAft>
              <a:buFontTx/>
              <a:buNone/>
              <a:defRPr sz="4800">
                <a:solidFill>
                  <a:schemeClr val="tx1"/>
                </a:solidFill>
                <a:latin typeface="Verdana"/>
              </a:defRPr>
            </a:lvl1pPr>
            <a:lvl2pPr marL="0" indent="0">
              <a:spcBef>
                <a:spcPts val="1999"/>
              </a:spcBef>
              <a:buNone/>
              <a:defRPr sz="2400">
                <a:solidFill>
                  <a:schemeClr val="tx1"/>
                </a:solidFill>
                <a:latin typeface="Verdana"/>
              </a:defRPr>
            </a:lvl2pPr>
            <a:lvl3pPr marL="723899" indent="-368299">
              <a:buFont typeface="Verdana"/>
              <a:buChar char="&gt;"/>
              <a:defRPr sz="2400">
                <a:solidFill>
                  <a:schemeClr val="tx1"/>
                </a:solidFill>
                <a:latin typeface="Verdana"/>
              </a:defRPr>
            </a:lvl3pPr>
            <a:lvl4pPr marL="0" indent="0">
              <a:spcBef>
                <a:spcPts val="1599"/>
              </a:spcBef>
              <a:buFontTx/>
              <a:buNone/>
              <a:defRPr sz="1600">
                <a:solidFill>
                  <a:schemeClr val="tx1"/>
                </a:solidFill>
                <a:latin typeface="Verdana"/>
              </a:defRPr>
            </a:lvl4pPr>
            <a:lvl5pPr marL="723899" indent="-368299">
              <a:buFont typeface="Verdana"/>
              <a:buChar char="&gt;"/>
              <a:defRPr sz="1600">
                <a:solidFill>
                  <a:schemeClr val="tx1"/>
                </a:solidFill>
                <a:latin typeface="Verdana"/>
              </a:defRPr>
            </a:lvl5pPr>
          </a:lstStyle>
          <a:p>
            <a:pPr marL="327936" indent="-327936">
              <a:buFont typeface="Arial"/>
              <a:buChar char="•"/>
              <a:defRPr/>
            </a:pPr>
            <a:r>
              <a:rPr sz="2200">
                <a:latin typeface="Calibri"/>
                <a:ea typeface="Times New Roman"/>
                <a:cs typeface="Calibri"/>
              </a:rPr>
              <a:t>Voltage sensor</a:t>
            </a:r>
            <a:endParaRPr sz="2200">
              <a:latin typeface="Calibri"/>
              <a:ea typeface="Times New Roman"/>
              <a:cs typeface="Calibri"/>
            </a:endParaRPr>
          </a:p>
          <a:p>
            <a:pPr>
              <a:defRPr/>
            </a:pPr>
            <a:endParaRPr sz="2200">
              <a:latin typeface="Calibri"/>
              <a:ea typeface="Times New Roman"/>
              <a:cs typeface="Calibri"/>
            </a:endParaRPr>
          </a:p>
        </p:txBody>
      </p:sp>
      <p:sp>
        <p:nvSpPr>
          <p:cNvPr id="407776739" name="Datumsplatzhalter 16" hidden="0"/>
          <p:cNvSpPr>
            <a:spLocks noGrp="1"/>
          </p:cNvSpPr>
          <p:nvPr isPhoto="0" userDrawn="0">
            <p:ph type="dt" sz="half" idx="10" hasCustomPrompt="0"/>
          </p:nvPr>
        </p:nvSpPr>
        <p:spPr bwMode="auto"/>
        <p:txBody>
          <a:bodyPr/>
          <a:lstStyle>
            <a:lvl1pPr>
              <a:defRPr>
                <a:solidFill>
                  <a:schemeClr val="tx1"/>
                </a:solidFill>
              </a:defRPr>
            </a:lvl1pPr>
          </a:lstStyle>
          <a:p>
            <a:pPr>
              <a:defRPr/>
            </a:pPr>
            <a:r>
              <a:rPr lang="de-DE"/>
              <a:t>02.03.2011  |</a:t>
            </a:r>
            <a:endParaRPr lang="de-DE"/>
          </a:p>
        </p:txBody>
      </p:sp>
      <p:sp>
        <p:nvSpPr>
          <p:cNvPr id="1973208739" name="Foliennummernplatzhalter 17" hidden="0"/>
          <p:cNvSpPr>
            <a:spLocks noGrp="1"/>
          </p:cNvSpPr>
          <p:nvPr isPhoto="0" userDrawn="0">
            <p:ph type="sldNum" sz="quarter" idx="11" hasCustomPrompt="0"/>
          </p:nvPr>
        </p:nvSpPr>
        <p:spPr bwMode="auto"/>
        <p:txBody>
          <a:bodyPr/>
          <a:lstStyle>
            <a:lvl1pPr>
              <a:defRPr/>
            </a:lvl1pPr>
          </a:lstStyle>
          <a:p>
            <a:pPr>
              <a:defRPr/>
            </a:pPr>
            <a:fld id="{A71A2AFD-BFDA-F8F3-0238-22C9B88075B4}" type="slidenum">
              <a:rPr lang="de-DE"/>
              <a:t/>
            </a:fld>
            <a:endParaRPr lang="de-DE"/>
          </a:p>
        </p:txBody>
      </p:sp>
      <p:sp>
        <p:nvSpPr>
          <p:cNvPr id="833114146" name="Fußzeilenplatzhalter 18" hidden="0"/>
          <p:cNvSpPr>
            <a:spLocks noGrp="1"/>
          </p:cNvSpPr>
          <p:nvPr isPhoto="0" userDrawn="0">
            <p:ph type="ftr" sz="quarter" idx="12" hasCustomPrompt="0"/>
          </p:nvPr>
        </p:nvSpPr>
        <p:spPr bwMode="auto"/>
        <p:txBody>
          <a:bodyPr/>
          <a:lstStyle>
            <a:lvl1pPr>
              <a:defRPr>
                <a:solidFill>
                  <a:schemeClr val="tx1"/>
                </a:solidFill>
              </a:defRPr>
            </a:lvl1pPr>
          </a:lstStyle>
          <a:p>
            <a:pPr>
              <a:defRPr/>
            </a:pPr>
            <a:r>
              <a:rPr lang="de-DE"/>
              <a:t>© FH AACHEN</a:t>
            </a:r>
            <a:r>
              <a:rPr lang="de-DE" b="0"/>
              <a:t>  </a:t>
            </a:r>
            <a:endParaRPr/>
          </a:p>
        </p:txBody>
      </p:sp>
      <p:pic>
        <p:nvPicPr>
          <p:cNvPr id="1516303616" name="Picture 53" descr="Diagram, schematic&#10;&#10;Description automatically generated" hidden="0"/>
          <p:cNvPicPr>
            <a:picLocks noChangeAspect="1"/>
          </p:cNvPicPr>
          <p:nvPr isPhoto="0" userDrawn="0"/>
        </p:nvPicPr>
        <p:blipFill>
          <a:blip r:embed="rId2"/>
          <a:stretch/>
        </p:blipFill>
        <p:spPr bwMode="auto">
          <a:xfrm flipH="0" flipV="0">
            <a:off x="1092573" y="2017058"/>
            <a:ext cx="2271899" cy="2051634"/>
          </a:xfrm>
          <a:prstGeom prst="rect">
            <a:avLst/>
          </a:prstGeom>
        </p:spPr>
      </p:pic>
      <p:pic>
        <p:nvPicPr>
          <p:cNvPr id="1185880467" name="Picture 6" hidden="0"/>
          <p:cNvPicPr>
            <a:picLocks noChangeAspect="1"/>
          </p:cNvPicPr>
          <p:nvPr isPhoto="0" userDrawn="0"/>
        </p:nvPicPr>
        <p:blipFill>
          <a:blip r:embed="rId3"/>
          <a:stretch/>
        </p:blipFill>
        <p:spPr bwMode="auto">
          <a:xfrm>
            <a:off x="4641309" y="2260411"/>
            <a:ext cx="3217188" cy="1300574"/>
          </a:xfrm>
          <a:prstGeom prst="rect">
            <a:avLst/>
          </a:prstGeom>
          <a:noFill/>
          <a:ln>
            <a:noFill/>
          </a:ln>
        </p:spPr>
      </p:pic>
      <p:pic>
        <p:nvPicPr>
          <p:cNvPr id="1599681477" name="Picture 7" hidden="0"/>
          <p:cNvPicPr>
            <a:picLocks noChangeAspect="1"/>
          </p:cNvPicPr>
          <p:nvPr isPhoto="0" userDrawn="0"/>
        </p:nvPicPr>
        <p:blipFill>
          <a:blip r:embed="rId4"/>
          <a:stretch/>
        </p:blipFill>
        <p:spPr bwMode="auto">
          <a:xfrm flipH="0" flipV="0">
            <a:off x="574301" y="4135287"/>
            <a:ext cx="3461249" cy="2161815"/>
          </a:xfrm>
          <a:prstGeom prst="rect">
            <a:avLst/>
          </a:prstGeom>
          <a:noFill/>
          <a:ln>
            <a:noFill/>
          </a:ln>
        </p:spPr>
      </p:pic>
      <p:pic>
        <p:nvPicPr>
          <p:cNvPr id="242963176" name="" hidden="0"/>
          <p:cNvPicPr>
            <a:picLocks noChangeAspect="1"/>
          </p:cNvPicPr>
          <p:nvPr isPhoto="0" userDrawn="0"/>
        </p:nvPicPr>
        <p:blipFill>
          <a:blip r:embed="rId5"/>
          <a:stretch/>
        </p:blipFill>
        <p:spPr bwMode="auto">
          <a:xfrm flipH="0" flipV="0">
            <a:off x="5757021" y="3821769"/>
            <a:ext cx="2172573" cy="25574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583189406" name="Titel 1" hidden="0"/>
          <p:cNvSpPr>
            <a:spLocks noGrp="1"/>
          </p:cNvSpPr>
          <p:nvPr isPhoto="0" userDrawn="0">
            <p:ph type="title" hasCustomPrompt="0"/>
          </p:nvPr>
        </p:nvSpPr>
        <p:spPr bwMode="auto">
          <a:xfrm>
            <a:off x="288000" y="620687"/>
            <a:ext cx="8064000" cy="720000"/>
          </a:xfrm>
        </p:spPr>
        <p:txBody>
          <a:bodyPr/>
          <a:lstStyle>
            <a:lvl1pPr algn="l">
              <a:defRPr sz="2400">
                <a:solidFill>
                  <a:schemeClr val="tx1"/>
                </a:solidFill>
                <a:latin typeface="Verdana"/>
              </a:defRPr>
            </a:lvl1pPr>
          </a:lstStyle>
          <a:p>
            <a:pPr>
              <a:defRPr/>
            </a:pPr>
            <a:r>
              <a:rPr/>
              <a:t>Motor controller</a:t>
            </a:r>
            <a:br>
              <a:rPr/>
            </a:br>
            <a:r>
              <a:rPr sz="2200"/>
              <a:t>Ebike controller</a:t>
            </a:r>
            <a:endParaRPr sz="2200"/>
          </a:p>
        </p:txBody>
      </p:sp>
      <p:sp>
        <p:nvSpPr>
          <p:cNvPr id="271276094" name="Inhaltsplatzhalter 2" hidden="0"/>
          <p:cNvSpPr>
            <a:spLocks noGrp="1"/>
          </p:cNvSpPr>
          <p:nvPr isPhoto="0" userDrawn="0">
            <p:ph idx="1" hasCustomPrompt="0"/>
          </p:nvPr>
        </p:nvSpPr>
        <p:spPr bwMode="auto">
          <a:xfrm>
            <a:off x="288000" y="1555200"/>
            <a:ext cx="8064000" cy="4824000"/>
          </a:xfrm>
        </p:spPr>
        <p:txBody>
          <a:bodyPr/>
          <a:lstStyle>
            <a:lvl1pPr marL="0" indent="0">
              <a:spcBef>
                <a:spcPts val="0"/>
              </a:spcBef>
              <a:spcAft>
                <a:spcPts val="0"/>
              </a:spcAft>
              <a:buFontTx/>
              <a:buNone/>
              <a:defRPr sz="4800">
                <a:solidFill>
                  <a:schemeClr val="tx1"/>
                </a:solidFill>
                <a:latin typeface="Verdana"/>
              </a:defRPr>
            </a:lvl1pPr>
            <a:lvl2pPr marL="0" indent="0">
              <a:spcBef>
                <a:spcPts val="1999"/>
              </a:spcBef>
              <a:buNone/>
              <a:defRPr sz="2400">
                <a:solidFill>
                  <a:schemeClr val="tx1"/>
                </a:solidFill>
                <a:latin typeface="Verdana"/>
              </a:defRPr>
            </a:lvl2pPr>
            <a:lvl3pPr marL="723899" indent="-368299">
              <a:buFont typeface="Verdana"/>
              <a:buChar char="&gt;"/>
              <a:defRPr sz="2400">
                <a:solidFill>
                  <a:schemeClr val="tx1"/>
                </a:solidFill>
                <a:latin typeface="Verdana"/>
              </a:defRPr>
            </a:lvl3pPr>
            <a:lvl4pPr marL="0" indent="0">
              <a:spcBef>
                <a:spcPts val="1599"/>
              </a:spcBef>
              <a:buFontTx/>
              <a:buNone/>
              <a:defRPr sz="1600">
                <a:solidFill>
                  <a:schemeClr val="tx1"/>
                </a:solidFill>
                <a:latin typeface="Verdana"/>
              </a:defRPr>
            </a:lvl4pPr>
            <a:lvl5pPr marL="723899" indent="-368299">
              <a:buFont typeface="Verdana"/>
              <a:buChar char="&gt;"/>
              <a:defRPr sz="1600">
                <a:solidFill>
                  <a:schemeClr val="tx1"/>
                </a:solidFill>
                <a:latin typeface="Verdana"/>
              </a:defRPr>
            </a:lvl5pPr>
          </a:lstStyle>
          <a:p>
            <a:pPr>
              <a:defRPr/>
            </a:pPr>
            <a:endParaRPr sz="2400"/>
          </a:p>
          <a:p>
            <a:pPr marL="349965" indent="-349965">
              <a:buFont typeface="Arial"/>
              <a:buChar char="•"/>
              <a:defRPr/>
            </a:pPr>
            <a:r>
              <a:rPr sz="2400"/>
              <a:t>Ebike</a:t>
            </a:r>
            <a:r>
              <a:rPr sz="2400"/>
              <a:t> controller is controlled using analog signal. The controller responds to analog signal between the range 1.2v to 3.8v.</a:t>
            </a:r>
            <a:endParaRPr sz="2400"/>
          </a:p>
          <a:p>
            <a:pPr marL="349965" indent="-349965">
              <a:buFont typeface="Arial"/>
              <a:buChar char="•"/>
              <a:defRPr/>
            </a:pPr>
            <a:r>
              <a:rPr sz="2400"/>
              <a:t>To supply analog output, DAC MCP4725 is used. It is connected to Arduino nano using I2C communication</a:t>
            </a:r>
            <a:r>
              <a:rPr sz="2400"/>
              <a:t>.</a:t>
            </a:r>
            <a:endParaRPr sz="2400"/>
          </a:p>
          <a:p>
            <a:pPr marL="349965" indent="-349965">
              <a:buFont typeface="Arial"/>
              <a:buChar char="•"/>
              <a:defRPr/>
            </a:pPr>
            <a:r>
              <a:rPr sz="2400"/>
              <a:t>For the project’s application, the MCP4725 receives commands from PLC via IO-Link Shield. The shield mounts Ard</a:t>
            </a:r>
            <a:r>
              <a:rPr sz="2400"/>
              <a:t>uino nano to which the MCP4725 module is connected. The output (VOU pin) is connected to the respective motor controller.</a:t>
            </a:r>
            <a:endParaRPr sz="2400"/>
          </a:p>
        </p:txBody>
      </p:sp>
      <p:sp>
        <p:nvSpPr>
          <p:cNvPr id="54299901" name="Datumsplatzhalter 16" hidden="0"/>
          <p:cNvSpPr>
            <a:spLocks noGrp="1"/>
          </p:cNvSpPr>
          <p:nvPr isPhoto="0" userDrawn="0">
            <p:ph type="dt" sz="half" idx="10" hasCustomPrompt="0"/>
          </p:nvPr>
        </p:nvSpPr>
        <p:spPr bwMode="auto"/>
        <p:txBody>
          <a:bodyPr/>
          <a:lstStyle>
            <a:lvl1pPr>
              <a:defRPr>
                <a:solidFill>
                  <a:schemeClr val="tx1"/>
                </a:solidFill>
              </a:defRPr>
            </a:lvl1pPr>
          </a:lstStyle>
          <a:p>
            <a:pPr>
              <a:defRPr/>
            </a:pPr>
            <a:r>
              <a:rPr lang="de-DE"/>
              <a:t>02.03.2011  |</a:t>
            </a:r>
            <a:endParaRPr lang="de-DE"/>
          </a:p>
        </p:txBody>
      </p:sp>
      <p:sp>
        <p:nvSpPr>
          <p:cNvPr id="2006410182" name="Foliennummernplatzhalter 17" hidden="0"/>
          <p:cNvSpPr>
            <a:spLocks noGrp="1"/>
          </p:cNvSpPr>
          <p:nvPr isPhoto="0" userDrawn="0">
            <p:ph type="sldNum" sz="quarter" idx="11" hasCustomPrompt="0"/>
          </p:nvPr>
        </p:nvSpPr>
        <p:spPr bwMode="auto"/>
        <p:txBody>
          <a:bodyPr/>
          <a:lstStyle>
            <a:lvl1pPr>
              <a:defRPr/>
            </a:lvl1pPr>
          </a:lstStyle>
          <a:p>
            <a:pPr>
              <a:defRPr/>
            </a:pPr>
            <a:fld id="{AF133F4B-DB80-6DDF-289A-904BB9AAC3D8}" type="slidenum">
              <a:rPr lang="de-DE"/>
              <a:t/>
            </a:fld>
            <a:endParaRPr lang="de-DE"/>
          </a:p>
        </p:txBody>
      </p:sp>
      <p:sp>
        <p:nvSpPr>
          <p:cNvPr id="1005161374" name="Fußzeilenplatzhalter 18" hidden="0"/>
          <p:cNvSpPr>
            <a:spLocks noGrp="1"/>
          </p:cNvSpPr>
          <p:nvPr isPhoto="0" userDrawn="0">
            <p:ph type="ftr" sz="quarter" idx="12" hasCustomPrompt="0"/>
          </p:nvPr>
        </p:nvSpPr>
        <p:spPr bwMode="auto"/>
        <p:txBody>
          <a:bodyPr/>
          <a:lstStyle>
            <a:lvl1pPr>
              <a:defRPr>
                <a:solidFill>
                  <a:schemeClr val="tx1"/>
                </a:solidFill>
              </a:defRPr>
            </a:lvl1pPr>
          </a:lstStyle>
          <a:p>
            <a:pPr>
              <a:defRPr/>
            </a:pPr>
            <a:r>
              <a:rPr lang="de-DE"/>
              <a:t>© FH AACHEN</a:t>
            </a:r>
            <a:r>
              <a:rPr lang="de-DE" b="0"/>
              <a:t>  </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122249751" name="Titel 1" hidden="0"/>
          <p:cNvSpPr>
            <a:spLocks noGrp="1"/>
          </p:cNvSpPr>
          <p:nvPr isPhoto="0" userDrawn="0">
            <p:ph type="title" hasCustomPrompt="0"/>
          </p:nvPr>
        </p:nvSpPr>
        <p:spPr bwMode="auto">
          <a:xfrm>
            <a:off x="288000" y="620687"/>
            <a:ext cx="8064000" cy="720000"/>
          </a:xfrm>
        </p:spPr>
        <p:txBody>
          <a:bodyPr/>
          <a:lstStyle>
            <a:lvl1pPr algn="l">
              <a:defRPr sz="2400">
                <a:solidFill>
                  <a:schemeClr val="tx1"/>
                </a:solidFill>
                <a:latin typeface="Verdana"/>
              </a:defRPr>
            </a:lvl1pPr>
          </a:lstStyle>
          <a:p>
            <a:pPr>
              <a:defRPr/>
            </a:pPr>
            <a:r>
              <a:rPr/>
              <a:t>Motor controller</a:t>
            </a:r>
            <a:br>
              <a:rPr/>
            </a:br>
            <a:r>
              <a:rPr sz="2200"/>
              <a:t>Ebike controller</a:t>
            </a:r>
            <a:endParaRPr sz="2200"/>
          </a:p>
        </p:txBody>
      </p:sp>
      <p:sp>
        <p:nvSpPr>
          <p:cNvPr id="198651989" name="Inhaltsplatzhalter 2" hidden="0"/>
          <p:cNvSpPr>
            <a:spLocks noGrp="1"/>
          </p:cNvSpPr>
          <p:nvPr isPhoto="0" userDrawn="0">
            <p:ph idx="1" hasCustomPrompt="0"/>
          </p:nvPr>
        </p:nvSpPr>
        <p:spPr bwMode="auto">
          <a:xfrm>
            <a:off x="288000" y="1555200"/>
            <a:ext cx="8064000" cy="4824000"/>
          </a:xfrm>
        </p:spPr>
        <p:txBody>
          <a:bodyPr/>
          <a:lstStyle>
            <a:lvl1pPr marL="0" indent="0">
              <a:spcBef>
                <a:spcPts val="0"/>
              </a:spcBef>
              <a:spcAft>
                <a:spcPts val="0"/>
              </a:spcAft>
              <a:buFontTx/>
              <a:buNone/>
              <a:defRPr sz="4800">
                <a:solidFill>
                  <a:schemeClr val="tx1"/>
                </a:solidFill>
                <a:latin typeface="Verdana"/>
              </a:defRPr>
            </a:lvl1pPr>
            <a:lvl2pPr marL="0" indent="0">
              <a:spcBef>
                <a:spcPts val="1999"/>
              </a:spcBef>
              <a:buNone/>
              <a:defRPr sz="2400">
                <a:solidFill>
                  <a:schemeClr val="tx1"/>
                </a:solidFill>
                <a:latin typeface="Verdana"/>
              </a:defRPr>
            </a:lvl2pPr>
            <a:lvl3pPr marL="723899" indent="-368299">
              <a:buFont typeface="Verdana"/>
              <a:buChar char="&gt;"/>
              <a:defRPr sz="2400">
                <a:solidFill>
                  <a:schemeClr val="tx1"/>
                </a:solidFill>
                <a:latin typeface="Verdana"/>
              </a:defRPr>
            </a:lvl3pPr>
            <a:lvl4pPr marL="0" indent="0">
              <a:spcBef>
                <a:spcPts val="1599"/>
              </a:spcBef>
              <a:buFontTx/>
              <a:buNone/>
              <a:defRPr sz="1600">
                <a:solidFill>
                  <a:schemeClr val="tx1"/>
                </a:solidFill>
                <a:latin typeface="Verdana"/>
              </a:defRPr>
            </a:lvl4pPr>
            <a:lvl5pPr marL="723899" indent="-368299">
              <a:buFont typeface="Verdana"/>
              <a:buChar char="&gt;"/>
              <a:defRPr sz="1600">
                <a:solidFill>
                  <a:schemeClr val="tx1"/>
                </a:solidFill>
                <a:latin typeface="Verdana"/>
              </a:defRPr>
            </a:lvl5pPr>
          </a:lstStyle>
          <a:p>
            <a:pPr>
              <a:defRPr/>
            </a:pPr>
            <a:endParaRPr sz="2400"/>
          </a:p>
        </p:txBody>
      </p:sp>
      <p:sp>
        <p:nvSpPr>
          <p:cNvPr id="956334722" name="Datumsplatzhalter 16" hidden="0"/>
          <p:cNvSpPr>
            <a:spLocks noGrp="1"/>
          </p:cNvSpPr>
          <p:nvPr isPhoto="0" userDrawn="0">
            <p:ph type="dt" sz="half" idx="10" hasCustomPrompt="0"/>
          </p:nvPr>
        </p:nvSpPr>
        <p:spPr bwMode="auto"/>
        <p:txBody>
          <a:bodyPr/>
          <a:lstStyle>
            <a:lvl1pPr>
              <a:defRPr>
                <a:solidFill>
                  <a:schemeClr val="tx1"/>
                </a:solidFill>
              </a:defRPr>
            </a:lvl1pPr>
          </a:lstStyle>
          <a:p>
            <a:pPr>
              <a:defRPr/>
            </a:pPr>
            <a:r>
              <a:rPr lang="de-DE"/>
              <a:t>02.03.2011  |</a:t>
            </a:r>
            <a:endParaRPr lang="de-DE"/>
          </a:p>
        </p:txBody>
      </p:sp>
      <p:sp>
        <p:nvSpPr>
          <p:cNvPr id="1633244830" name="Foliennummernplatzhalter 17" hidden="0"/>
          <p:cNvSpPr>
            <a:spLocks noGrp="1"/>
          </p:cNvSpPr>
          <p:nvPr isPhoto="0" userDrawn="0">
            <p:ph type="sldNum" sz="quarter" idx="11" hasCustomPrompt="0"/>
          </p:nvPr>
        </p:nvSpPr>
        <p:spPr bwMode="auto"/>
        <p:txBody>
          <a:bodyPr/>
          <a:lstStyle>
            <a:lvl1pPr>
              <a:defRPr/>
            </a:lvl1pPr>
          </a:lstStyle>
          <a:p>
            <a:pPr>
              <a:defRPr/>
            </a:pPr>
            <a:fld id="{3B327433-8E4E-FA24-EE21-34FF495D1BBE}" type="slidenum">
              <a:rPr lang="de-DE"/>
              <a:t/>
            </a:fld>
            <a:endParaRPr lang="de-DE"/>
          </a:p>
        </p:txBody>
      </p:sp>
      <p:sp>
        <p:nvSpPr>
          <p:cNvPr id="1627821073" name="Fußzeilenplatzhalter 18" hidden="0"/>
          <p:cNvSpPr>
            <a:spLocks noGrp="1"/>
          </p:cNvSpPr>
          <p:nvPr isPhoto="0" userDrawn="0">
            <p:ph type="ftr" sz="quarter" idx="12" hasCustomPrompt="0"/>
          </p:nvPr>
        </p:nvSpPr>
        <p:spPr bwMode="auto"/>
        <p:txBody>
          <a:bodyPr/>
          <a:lstStyle>
            <a:lvl1pPr>
              <a:defRPr>
                <a:solidFill>
                  <a:schemeClr val="tx1"/>
                </a:solidFill>
              </a:defRPr>
            </a:lvl1pPr>
          </a:lstStyle>
          <a:p>
            <a:pPr>
              <a:defRPr/>
            </a:pPr>
            <a:r>
              <a:rPr lang="de-DE"/>
              <a:t>© FH AACHEN</a:t>
            </a:r>
            <a:r>
              <a:rPr lang="de-DE" b="0"/>
              <a:t>  </a:t>
            </a:r>
            <a:endParaRPr/>
          </a:p>
        </p:txBody>
      </p:sp>
      <p:pic>
        <p:nvPicPr>
          <p:cNvPr id="1946072081" name="Picture 400" descr="A close-up of a circuit board&#10;&#10;Description automatically generated with medium confidence" hidden="0"/>
          <p:cNvPicPr>
            <a:picLocks noChangeAspect="1"/>
          </p:cNvPicPr>
          <p:nvPr isPhoto="0" userDrawn="0"/>
        </p:nvPicPr>
        <p:blipFill>
          <a:blip r:embed="rId2"/>
          <a:stretch/>
        </p:blipFill>
        <p:spPr bwMode="auto">
          <a:xfrm flipH="0" flipV="0">
            <a:off x="1195107" y="1555200"/>
            <a:ext cx="6275293" cy="3727632"/>
          </a:xfrm>
          <a:prstGeom prst="rect">
            <a:avLst/>
          </a:prstGeom>
          <a:noFill/>
          <a:ln>
            <a:noFill/>
          </a:ln>
        </p:spPr>
      </p:pic>
      <p:pic>
        <p:nvPicPr>
          <p:cNvPr id="665685685" name="Picture 401" descr="Table&#10;&#10;Description automatically generated" hidden="0"/>
          <p:cNvPicPr>
            <a:picLocks noChangeAspect="1"/>
          </p:cNvPicPr>
          <p:nvPr isPhoto="0" userDrawn="0"/>
        </p:nvPicPr>
        <p:blipFill>
          <a:blip r:embed="rId3"/>
          <a:stretch/>
        </p:blipFill>
        <p:spPr bwMode="auto">
          <a:xfrm>
            <a:off x="1526801" y="5364816"/>
            <a:ext cx="5943600" cy="111505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740889426" name="Titel 1" hidden="0"/>
          <p:cNvSpPr>
            <a:spLocks noGrp="1"/>
          </p:cNvSpPr>
          <p:nvPr isPhoto="0" userDrawn="0">
            <p:ph type="title" hasCustomPrompt="0"/>
          </p:nvPr>
        </p:nvSpPr>
        <p:spPr bwMode="auto">
          <a:xfrm>
            <a:off x="288000" y="620687"/>
            <a:ext cx="8064000" cy="720000"/>
          </a:xfrm>
        </p:spPr>
        <p:txBody>
          <a:bodyPr/>
          <a:lstStyle>
            <a:lvl1pPr algn="l">
              <a:defRPr sz="2400">
                <a:solidFill>
                  <a:schemeClr val="tx1"/>
                </a:solidFill>
                <a:latin typeface="Verdana"/>
              </a:defRPr>
            </a:lvl1pPr>
          </a:lstStyle>
          <a:p>
            <a:pPr>
              <a:defRPr/>
            </a:pPr>
            <a:r>
              <a:rPr/>
              <a:t>Motor controller</a:t>
            </a:r>
            <a:br>
              <a:rPr/>
            </a:br>
            <a:r>
              <a:rPr sz="2200"/>
              <a:t>Odrive controller</a:t>
            </a:r>
            <a:endParaRPr sz="2200"/>
          </a:p>
        </p:txBody>
      </p:sp>
      <p:sp>
        <p:nvSpPr>
          <p:cNvPr id="1319593749" name="Inhaltsplatzhalter 2" hidden="0"/>
          <p:cNvSpPr>
            <a:spLocks noGrp="1"/>
          </p:cNvSpPr>
          <p:nvPr isPhoto="0" userDrawn="0">
            <p:ph idx="1" hasCustomPrompt="0"/>
          </p:nvPr>
        </p:nvSpPr>
        <p:spPr bwMode="auto">
          <a:xfrm>
            <a:off x="288000" y="1555200"/>
            <a:ext cx="8064000" cy="4824000"/>
          </a:xfrm>
        </p:spPr>
        <p:txBody>
          <a:bodyPr/>
          <a:lstStyle>
            <a:lvl1pPr marL="0" indent="0">
              <a:spcBef>
                <a:spcPts val="0"/>
              </a:spcBef>
              <a:spcAft>
                <a:spcPts val="0"/>
              </a:spcAft>
              <a:buFontTx/>
              <a:buNone/>
              <a:defRPr sz="4800">
                <a:solidFill>
                  <a:schemeClr val="tx1"/>
                </a:solidFill>
                <a:latin typeface="Verdana"/>
              </a:defRPr>
            </a:lvl1pPr>
            <a:lvl2pPr marL="0" indent="0">
              <a:spcBef>
                <a:spcPts val="1999"/>
              </a:spcBef>
              <a:buNone/>
              <a:defRPr sz="2400">
                <a:solidFill>
                  <a:schemeClr val="tx1"/>
                </a:solidFill>
                <a:latin typeface="Verdana"/>
              </a:defRPr>
            </a:lvl2pPr>
            <a:lvl3pPr marL="723899" indent="-368299">
              <a:buFont typeface="Verdana"/>
              <a:buChar char="&gt;"/>
              <a:defRPr sz="2400">
                <a:solidFill>
                  <a:schemeClr val="tx1"/>
                </a:solidFill>
                <a:latin typeface="Verdana"/>
              </a:defRPr>
            </a:lvl3pPr>
            <a:lvl4pPr marL="0" indent="0">
              <a:spcBef>
                <a:spcPts val="1599"/>
              </a:spcBef>
              <a:buFontTx/>
              <a:buNone/>
              <a:defRPr sz="1600">
                <a:solidFill>
                  <a:schemeClr val="tx1"/>
                </a:solidFill>
                <a:latin typeface="Verdana"/>
              </a:defRPr>
            </a:lvl4pPr>
            <a:lvl5pPr marL="723899" indent="-368299">
              <a:buFont typeface="Verdana"/>
              <a:buChar char="&gt;"/>
              <a:defRPr sz="1600">
                <a:solidFill>
                  <a:schemeClr val="tx1"/>
                </a:solidFill>
                <a:latin typeface="Verdana"/>
              </a:defRPr>
            </a:lvl5pPr>
          </a:lstStyle>
          <a:p>
            <a:pPr marL="349965" indent="-349965">
              <a:buFont typeface="Arial"/>
              <a:buChar char="•"/>
              <a:defRPr/>
            </a:pPr>
            <a:r>
              <a:rPr sz="2400"/>
              <a:t>The project uses hoverboard BLDC motors. Odrive motor controller allows controlling two BLDC motors simultan</a:t>
            </a:r>
            <a:r>
              <a:rPr sz="2400"/>
              <a:t>eously using one board. </a:t>
            </a:r>
            <a:endParaRPr sz="2400"/>
          </a:p>
          <a:p>
            <a:pPr marL="349965" indent="-349965">
              <a:buFont typeface="Arial"/>
              <a:buChar char="•"/>
              <a:defRPr/>
            </a:pPr>
            <a:r>
              <a:rPr sz="2400"/>
              <a:t>The commands can ve sent via various communication protocols such as UART, CAN and USB. The motors will be connected in similar manner. BLDC motors consists of hall sensors which are connected to ODrive board.</a:t>
            </a:r>
            <a:endParaRPr sz="2400"/>
          </a:p>
        </p:txBody>
      </p:sp>
      <p:sp>
        <p:nvSpPr>
          <p:cNvPr id="1374841016" name="Datumsplatzhalter 16" hidden="0"/>
          <p:cNvSpPr>
            <a:spLocks noGrp="1"/>
          </p:cNvSpPr>
          <p:nvPr isPhoto="0" userDrawn="0">
            <p:ph type="dt" sz="half" idx="10" hasCustomPrompt="0"/>
          </p:nvPr>
        </p:nvSpPr>
        <p:spPr bwMode="auto"/>
        <p:txBody>
          <a:bodyPr/>
          <a:lstStyle>
            <a:lvl1pPr>
              <a:defRPr>
                <a:solidFill>
                  <a:schemeClr val="tx1"/>
                </a:solidFill>
              </a:defRPr>
            </a:lvl1pPr>
          </a:lstStyle>
          <a:p>
            <a:pPr>
              <a:defRPr/>
            </a:pPr>
            <a:r>
              <a:rPr lang="de-DE"/>
              <a:t>02.03.2011  |</a:t>
            </a:r>
            <a:endParaRPr lang="de-DE"/>
          </a:p>
        </p:txBody>
      </p:sp>
      <p:sp>
        <p:nvSpPr>
          <p:cNvPr id="1064055489" name="Foliennummernplatzhalter 17" hidden="0"/>
          <p:cNvSpPr>
            <a:spLocks noGrp="1"/>
          </p:cNvSpPr>
          <p:nvPr isPhoto="0" userDrawn="0">
            <p:ph type="sldNum" sz="quarter" idx="11" hasCustomPrompt="0"/>
          </p:nvPr>
        </p:nvSpPr>
        <p:spPr bwMode="auto"/>
        <p:txBody>
          <a:bodyPr/>
          <a:lstStyle>
            <a:lvl1pPr>
              <a:defRPr/>
            </a:lvl1pPr>
          </a:lstStyle>
          <a:p>
            <a:pPr>
              <a:defRPr/>
            </a:pPr>
            <a:fld id="{950E32EF-B79E-BE2B-372F-53D0838CA9CE}" type="slidenum">
              <a:rPr lang="de-DE"/>
              <a:t/>
            </a:fld>
            <a:endParaRPr lang="de-DE"/>
          </a:p>
        </p:txBody>
      </p:sp>
      <p:sp>
        <p:nvSpPr>
          <p:cNvPr id="1412399646" name="Fußzeilenplatzhalter 18" hidden="0"/>
          <p:cNvSpPr>
            <a:spLocks noGrp="1"/>
          </p:cNvSpPr>
          <p:nvPr isPhoto="0" userDrawn="0">
            <p:ph type="ftr" sz="quarter" idx="12" hasCustomPrompt="0"/>
          </p:nvPr>
        </p:nvSpPr>
        <p:spPr bwMode="auto"/>
        <p:txBody>
          <a:bodyPr/>
          <a:lstStyle>
            <a:lvl1pPr>
              <a:defRPr>
                <a:solidFill>
                  <a:schemeClr val="tx1"/>
                </a:solidFill>
              </a:defRPr>
            </a:lvl1pPr>
          </a:lstStyle>
          <a:p>
            <a:pPr>
              <a:defRPr/>
            </a:pPr>
            <a:r>
              <a:rPr lang="de-DE"/>
              <a:t>© FH AACHEN</a:t>
            </a:r>
            <a:r>
              <a:rPr lang="de-DE" b="0"/>
              <a:t>  </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645615218" name="Titel 1" hidden="0"/>
          <p:cNvSpPr>
            <a:spLocks noGrp="1"/>
          </p:cNvSpPr>
          <p:nvPr isPhoto="0" userDrawn="0">
            <p:ph type="title" hasCustomPrompt="0"/>
          </p:nvPr>
        </p:nvSpPr>
        <p:spPr bwMode="auto">
          <a:xfrm>
            <a:off x="288000" y="620687"/>
            <a:ext cx="8064000" cy="720000"/>
          </a:xfrm>
        </p:spPr>
        <p:txBody>
          <a:bodyPr/>
          <a:lstStyle>
            <a:lvl1pPr algn="l">
              <a:defRPr sz="2400">
                <a:solidFill>
                  <a:schemeClr val="tx1"/>
                </a:solidFill>
                <a:latin typeface="Verdana"/>
              </a:defRPr>
            </a:lvl1pPr>
          </a:lstStyle>
          <a:p>
            <a:pPr>
              <a:defRPr/>
            </a:pPr>
            <a:r>
              <a:rPr/>
              <a:t>Motor controller</a:t>
            </a:r>
            <a:br>
              <a:rPr/>
            </a:br>
            <a:r>
              <a:rPr sz="2200"/>
              <a:t>Odrive controller</a:t>
            </a:r>
            <a:endParaRPr sz="2200"/>
          </a:p>
        </p:txBody>
      </p:sp>
      <p:sp>
        <p:nvSpPr>
          <p:cNvPr id="280646911" name="Inhaltsplatzhalter 2" hidden="0"/>
          <p:cNvSpPr>
            <a:spLocks noGrp="1"/>
          </p:cNvSpPr>
          <p:nvPr isPhoto="0" userDrawn="0">
            <p:ph idx="1" hasCustomPrompt="0"/>
          </p:nvPr>
        </p:nvSpPr>
        <p:spPr bwMode="auto">
          <a:xfrm>
            <a:off x="288000" y="1555200"/>
            <a:ext cx="8064000" cy="4824000"/>
          </a:xfrm>
        </p:spPr>
        <p:txBody>
          <a:bodyPr/>
          <a:lstStyle>
            <a:lvl1pPr marL="0" indent="0">
              <a:spcBef>
                <a:spcPts val="0"/>
              </a:spcBef>
              <a:spcAft>
                <a:spcPts val="0"/>
              </a:spcAft>
              <a:buFontTx/>
              <a:buNone/>
              <a:defRPr sz="4800">
                <a:solidFill>
                  <a:schemeClr val="tx1"/>
                </a:solidFill>
                <a:latin typeface="Verdana"/>
              </a:defRPr>
            </a:lvl1pPr>
            <a:lvl2pPr marL="0" indent="0">
              <a:spcBef>
                <a:spcPts val="1999"/>
              </a:spcBef>
              <a:buNone/>
              <a:defRPr sz="2400">
                <a:solidFill>
                  <a:schemeClr val="tx1"/>
                </a:solidFill>
                <a:latin typeface="Verdana"/>
              </a:defRPr>
            </a:lvl2pPr>
            <a:lvl3pPr marL="723899" indent="-368299">
              <a:buFont typeface="Verdana"/>
              <a:buChar char="&gt;"/>
              <a:defRPr sz="2400">
                <a:solidFill>
                  <a:schemeClr val="tx1"/>
                </a:solidFill>
                <a:latin typeface="Verdana"/>
              </a:defRPr>
            </a:lvl3pPr>
            <a:lvl4pPr marL="0" indent="0">
              <a:spcBef>
                <a:spcPts val="1599"/>
              </a:spcBef>
              <a:buFontTx/>
              <a:buNone/>
              <a:defRPr sz="1600">
                <a:solidFill>
                  <a:schemeClr val="tx1"/>
                </a:solidFill>
                <a:latin typeface="Verdana"/>
              </a:defRPr>
            </a:lvl4pPr>
            <a:lvl5pPr marL="723899" indent="-368299">
              <a:buFont typeface="Verdana"/>
              <a:buChar char="&gt;"/>
              <a:defRPr sz="1600">
                <a:solidFill>
                  <a:schemeClr val="tx1"/>
                </a:solidFill>
                <a:latin typeface="Verdana"/>
              </a:defRPr>
            </a:lvl5pPr>
          </a:lstStyle>
          <a:p>
            <a:pPr>
              <a:defRPr/>
            </a:pPr>
            <a:endParaRPr/>
          </a:p>
        </p:txBody>
      </p:sp>
      <p:sp>
        <p:nvSpPr>
          <p:cNvPr id="813554802" name="Datumsplatzhalter 16" hidden="0"/>
          <p:cNvSpPr>
            <a:spLocks noGrp="1"/>
          </p:cNvSpPr>
          <p:nvPr isPhoto="0" userDrawn="0">
            <p:ph type="dt" sz="half" idx="10" hasCustomPrompt="0"/>
          </p:nvPr>
        </p:nvSpPr>
        <p:spPr bwMode="auto"/>
        <p:txBody>
          <a:bodyPr/>
          <a:lstStyle>
            <a:lvl1pPr>
              <a:defRPr>
                <a:solidFill>
                  <a:schemeClr val="tx1"/>
                </a:solidFill>
              </a:defRPr>
            </a:lvl1pPr>
          </a:lstStyle>
          <a:p>
            <a:pPr>
              <a:defRPr/>
            </a:pPr>
            <a:r>
              <a:rPr lang="de-DE"/>
              <a:t>02.03.2011  |</a:t>
            </a:r>
            <a:endParaRPr lang="de-DE"/>
          </a:p>
        </p:txBody>
      </p:sp>
      <p:sp>
        <p:nvSpPr>
          <p:cNvPr id="1007292611" name="Foliennummernplatzhalter 17" hidden="0"/>
          <p:cNvSpPr>
            <a:spLocks noGrp="1"/>
          </p:cNvSpPr>
          <p:nvPr isPhoto="0" userDrawn="0">
            <p:ph type="sldNum" sz="quarter" idx="11" hasCustomPrompt="0"/>
          </p:nvPr>
        </p:nvSpPr>
        <p:spPr bwMode="auto"/>
        <p:txBody>
          <a:bodyPr/>
          <a:lstStyle>
            <a:lvl1pPr>
              <a:defRPr/>
            </a:lvl1pPr>
          </a:lstStyle>
          <a:p>
            <a:pPr>
              <a:defRPr/>
            </a:pPr>
            <a:fld id="{4212F034-A1A5-0D6E-5753-2959545263E8}" type="slidenum">
              <a:rPr lang="de-DE"/>
              <a:t/>
            </a:fld>
            <a:endParaRPr lang="de-DE"/>
          </a:p>
        </p:txBody>
      </p:sp>
      <p:sp>
        <p:nvSpPr>
          <p:cNvPr id="1234099128" name="Fußzeilenplatzhalter 18" hidden="0"/>
          <p:cNvSpPr>
            <a:spLocks noGrp="1"/>
          </p:cNvSpPr>
          <p:nvPr isPhoto="0" userDrawn="0">
            <p:ph type="ftr" sz="quarter" idx="12" hasCustomPrompt="0"/>
          </p:nvPr>
        </p:nvSpPr>
        <p:spPr bwMode="auto"/>
        <p:txBody>
          <a:bodyPr/>
          <a:lstStyle>
            <a:lvl1pPr>
              <a:defRPr>
                <a:solidFill>
                  <a:schemeClr val="tx1"/>
                </a:solidFill>
              </a:defRPr>
            </a:lvl1pPr>
          </a:lstStyle>
          <a:p>
            <a:pPr>
              <a:defRPr/>
            </a:pPr>
            <a:r>
              <a:rPr lang="de-DE"/>
              <a:t>© FH AACHEN</a:t>
            </a:r>
            <a:r>
              <a:rPr lang="de-DE" b="0"/>
              <a:t>  </a:t>
            </a:r>
            <a:endParaRPr/>
          </a:p>
        </p:txBody>
      </p:sp>
      <p:pic>
        <p:nvPicPr>
          <p:cNvPr id="1231917344" name="Picture 402" descr="A picture containing text, electronics&#10;&#10;Description automatically generated" hidden="0"/>
          <p:cNvPicPr>
            <a:picLocks noChangeAspect="1"/>
          </p:cNvPicPr>
          <p:nvPr isPhoto="0" userDrawn="0"/>
        </p:nvPicPr>
        <p:blipFill>
          <a:blip r:embed="rId2"/>
          <a:stretch/>
        </p:blipFill>
        <p:spPr bwMode="auto">
          <a:xfrm flipH="0" flipV="0">
            <a:off x="1788518" y="1985562"/>
            <a:ext cx="5520330" cy="4128467"/>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018487597" name="Titel 6" hidden="0"/>
          <p:cNvSpPr>
            <a:spLocks noGrp="1"/>
          </p:cNvSpPr>
          <p:nvPr isPhoto="0" userDrawn="0">
            <p:ph type="title" hasCustomPrompt="0"/>
          </p:nvPr>
        </p:nvSpPr>
        <p:spPr bwMode="auto">
          <a:xfrm>
            <a:off x="287335" y="620712"/>
            <a:ext cx="8064497" cy="720721"/>
          </a:xfrm>
        </p:spPr>
        <p:txBody>
          <a:bodyPr/>
          <a:lstStyle/>
          <a:p>
            <a:pPr>
              <a:defRPr/>
            </a:pPr>
            <a:r>
              <a:rPr lang="de-DE"/>
              <a:t>Motivation &amp; Starting Point</a:t>
            </a:r>
            <a:br>
              <a:rPr/>
            </a:br>
            <a:r>
              <a:rPr sz="2200"/>
              <a:t>3D Model</a:t>
            </a:r>
            <a:endParaRPr sz="2200"/>
          </a:p>
        </p:txBody>
      </p:sp>
      <p:sp>
        <p:nvSpPr>
          <p:cNvPr id="1698447740" name="Inhaltsplatzhalter 7" hidden="0"/>
          <p:cNvSpPr>
            <a:spLocks noGrp="1"/>
          </p:cNvSpPr>
          <p:nvPr isPhoto="0" userDrawn="0">
            <p:ph idx="1" hasCustomPrompt="0"/>
          </p:nvPr>
        </p:nvSpPr>
        <p:spPr bwMode="auto">
          <a:xfrm>
            <a:off x="287335" y="1555749"/>
            <a:ext cx="8064497" cy="4822822"/>
          </a:xfrm>
        </p:spPr>
        <p:txBody>
          <a:bodyPr/>
          <a:lstStyle/>
          <a:p>
            <a:pPr marL="750015" lvl="2" indent="-349965">
              <a:buFont typeface="Arial"/>
              <a:buChar char="•"/>
              <a:defRPr/>
            </a:pPr>
            <a:endParaRPr lang="en-US" sz="2400" b="0" i="0" u="none" strike="noStrike" cap="none" spc="0">
              <a:solidFill>
                <a:schemeClr val="tx1"/>
              </a:solidFill>
              <a:latin typeface="Verdana"/>
              <a:ea typeface="Verdana"/>
              <a:cs typeface="Verdana"/>
            </a:endParaRPr>
          </a:p>
          <a:p>
            <a:pPr marL="750015" lvl="2" indent="-349965">
              <a:buFont typeface="Arial"/>
              <a:buChar char="•"/>
              <a:defRPr/>
            </a:pPr>
            <a:endParaRPr sz="2400"/>
          </a:p>
          <a:p>
            <a:pPr lvl="2">
              <a:buFont typeface="Arial"/>
              <a:buChar char="•"/>
              <a:defRPr/>
            </a:pPr>
            <a:endParaRPr sz="2400"/>
          </a:p>
        </p:txBody>
      </p:sp>
      <p:sp>
        <p:nvSpPr>
          <p:cNvPr id="268516444" name="Datumsplatzhalter 7" hidden="0"/>
          <p:cNvSpPr>
            <a:spLocks noGrp="1"/>
          </p:cNvSpPr>
          <p:nvPr isPhoto="0" userDrawn="0">
            <p:ph type="dt" sz="quarter" idx="10" hasCustomPrompt="0"/>
          </p:nvPr>
        </p:nvSpPr>
        <p:spPr bwMode="auto">
          <a:prstGeom prst="rect">
            <a:avLst/>
          </a:prstGeom>
          <a:noFill/>
        </p:spPr>
        <p:txBody>
          <a:bodyPr wrap="square" numCol="1" compatLnSpc="1">
            <a:prstTxWarp prst="textNoShape"/>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597"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spcBef>
                <a:spcPts val="0"/>
              </a:spcBef>
              <a:spcAft>
                <a:spcPts val="0"/>
              </a:spcAft>
              <a:defRPr/>
            </a:pPr>
            <a:r>
              <a:rPr lang="de-DE">
                <a:latin typeface="Verdana"/>
              </a:rPr>
              <a:t>06.04.2022  </a:t>
            </a:r>
            <a:r>
              <a:rPr lang="de-DE">
                <a:latin typeface="Verdana"/>
              </a:rPr>
              <a:t>|</a:t>
            </a:r>
            <a:endParaRPr/>
          </a:p>
        </p:txBody>
      </p:sp>
      <p:sp>
        <p:nvSpPr>
          <p:cNvPr id="440695962" name="Foliennummernplatzhalter 8" hidden="0"/>
          <p:cNvSpPr>
            <a:spLocks noGrp="1"/>
          </p:cNvSpPr>
          <p:nvPr isPhoto="0" userDrawn="0">
            <p:ph type="sldNum" sz="quarter" idx="11" hasCustomPrompt="0"/>
          </p:nvPr>
        </p:nvSpPr>
        <p:spPr bwMode="auto">
          <a:prstGeom prst="rect">
            <a:avLst/>
          </a:prstGeom>
          <a:noFill/>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597"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fld id="{D74D4D56-070A-5FE4-1220-8B887D982D8C}" type="slidenum">
              <a:rPr lang="de-DE">
                <a:latin typeface="Verdana"/>
              </a:rPr>
              <a:t/>
            </a:fld>
            <a:endParaRPr lang="de-DE">
              <a:latin typeface="Verdana"/>
            </a:endParaRPr>
          </a:p>
        </p:txBody>
      </p:sp>
      <p:sp>
        <p:nvSpPr>
          <p:cNvPr id="1854197047" name="Fußzeilenplatzhalter 9" hidden="0"/>
          <p:cNvSpPr>
            <a:spLocks noGrp="1"/>
          </p:cNvSpPr>
          <p:nvPr isPhoto="0" userDrawn="0">
            <p:ph type="ftr" sz="quarter" idx="12" hasCustomPrompt="0"/>
          </p:nvPr>
        </p:nvSpPr>
        <p:spPr bwMode="auto">
          <a:prstGeom prst="rect">
            <a:avLst/>
          </a:prstGeom>
          <a:noFill/>
        </p:spPr>
        <p:txBody>
          <a:bodyPr wrap="square" numCol="1" compatLnSpc="1">
            <a:prstTxWarp prst="textNoShape"/>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597"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spcBef>
                <a:spcPts val="0"/>
              </a:spcBef>
              <a:spcAft>
                <a:spcPts val="0"/>
              </a:spcAft>
              <a:defRPr/>
            </a:pPr>
            <a:r>
              <a:rPr lang="de-DE">
                <a:latin typeface="Verdana"/>
              </a:rPr>
              <a:t>© FH AACHEN</a:t>
            </a:r>
            <a:r>
              <a:rPr lang="de-DE" b="0">
                <a:latin typeface="Verdana"/>
              </a:rPr>
              <a:t>  </a:t>
            </a:r>
            <a:endParaRPr/>
          </a:p>
        </p:txBody>
      </p:sp>
      <p:pic>
        <p:nvPicPr>
          <p:cNvPr id="2141623421" name="" hidden="0"/>
          <p:cNvPicPr>
            <a:picLocks noChangeAspect="1"/>
          </p:cNvPicPr>
          <p:nvPr isPhoto="0" userDrawn="0"/>
        </p:nvPicPr>
        <p:blipFill>
          <a:blip r:embed="rId2"/>
          <a:srcRect l="24219" t="0" r="23238" b="0"/>
          <a:stretch/>
        </p:blipFill>
        <p:spPr bwMode="auto">
          <a:xfrm flipH="0" flipV="0">
            <a:off x="1908536" y="1490566"/>
            <a:ext cx="2774271" cy="2310280"/>
          </a:xfrm>
          <a:prstGeom prst="rect">
            <a:avLst/>
          </a:prstGeom>
        </p:spPr>
      </p:pic>
      <p:pic>
        <p:nvPicPr>
          <p:cNvPr id="1867950546" name="" hidden="0"/>
          <p:cNvPicPr>
            <a:picLocks noChangeAspect="1"/>
          </p:cNvPicPr>
          <p:nvPr isPhoto="0" userDrawn="0"/>
        </p:nvPicPr>
        <p:blipFill>
          <a:blip r:embed="rId3"/>
          <a:srcRect l="24525" t="19611" r="25382" b="6517"/>
          <a:stretch/>
        </p:blipFill>
        <p:spPr bwMode="auto">
          <a:xfrm flipH="0" flipV="0">
            <a:off x="656709" y="3967160"/>
            <a:ext cx="3737116" cy="2411411"/>
          </a:xfrm>
          <a:prstGeom prst="rect">
            <a:avLst/>
          </a:prstGeom>
        </p:spPr>
      </p:pic>
      <p:pic>
        <p:nvPicPr>
          <p:cNvPr id="973498419" name="" hidden="0"/>
          <p:cNvPicPr>
            <a:picLocks noChangeAspect="1"/>
          </p:cNvPicPr>
          <p:nvPr isPhoto="0" userDrawn="0"/>
        </p:nvPicPr>
        <p:blipFill>
          <a:blip r:embed="rId4"/>
          <a:srcRect l="27510" t="2656" r="18029" b="0"/>
          <a:stretch/>
        </p:blipFill>
        <p:spPr bwMode="auto">
          <a:xfrm flipH="0" flipV="0">
            <a:off x="5057541" y="2816874"/>
            <a:ext cx="2941543" cy="230057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921687342" name="Titel 1" hidden="0"/>
          <p:cNvSpPr>
            <a:spLocks noGrp="1"/>
          </p:cNvSpPr>
          <p:nvPr isPhoto="0" userDrawn="0">
            <p:ph type="title" hasCustomPrompt="0"/>
          </p:nvPr>
        </p:nvSpPr>
        <p:spPr bwMode="auto">
          <a:xfrm>
            <a:off x="288000" y="620687"/>
            <a:ext cx="8064000" cy="720000"/>
          </a:xfrm>
        </p:spPr>
        <p:txBody>
          <a:bodyPr/>
          <a:lstStyle>
            <a:lvl1pPr algn="l">
              <a:defRPr sz="2400">
                <a:solidFill>
                  <a:schemeClr val="tx1"/>
                </a:solidFill>
                <a:latin typeface="Verdana"/>
              </a:defRPr>
            </a:lvl1pPr>
          </a:lstStyle>
          <a:p>
            <a:pPr>
              <a:defRPr/>
            </a:pPr>
            <a:r>
              <a:rPr/>
              <a:t>Motor controller</a:t>
            </a:r>
            <a:br>
              <a:rPr/>
            </a:br>
            <a:r>
              <a:rPr sz="2200"/>
              <a:t>Current status</a:t>
            </a:r>
            <a:endParaRPr sz="2200"/>
          </a:p>
        </p:txBody>
      </p:sp>
      <p:sp>
        <p:nvSpPr>
          <p:cNvPr id="1105833737" name="Inhaltsplatzhalter 2" hidden="0"/>
          <p:cNvSpPr>
            <a:spLocks noGrp="1"/>
          </p:cNvSpPr>
          <p:nvPr isPhoto="0" userDrawn="0">
            <p:ph idx="1" hasCustomPrompt="0"/>
          </p:nvPr>
        </p:nvSpPr>
        <p:spPr bwMode="auto">
          <a:xfrm>
            <a:off x="288000" y="1555200"/>
            <a:ext cx="8064000" cy="4824000"/>
          </a:xfrm>
        </p:spPr>
        <p:txBody>
          <a:bodyPr/>
          <a:lstStyle>
            <a:lvl1pPr marL="0" indent="0">
              <a:spcBef>
                <a:spcPts val="0"/>
              </a:spcBef>
              <a:spcAft>
                <a:spcPts val="0"/>
              </a:spcAft>
              <a:buFontTx/>
              <a:buNone/>
              <a:defRPr sz="4800">
                <a:solidFill>
                  <a:schemeClr val="tx1"/>
                </a:solidFill>
                <a:latin typeface="Verdana"/>
              </a:defRPr>
            </a:lvl1pPr>
            <a:lvl2pPr marL="0" indent="0">
              <a:spcBef>
                <a:spcPts val="1999"/>
              </a:spcBef>
              <a:buNone/>
              <a:defRPr sz="2400">
                <a:solidFill>
                  <a:schemeClr val="tx1"/>
                </a:solidFill>
                <a:latin typeface="Verdana"/>
              </a:defRPr>
            </a:lvl2pPr>
            <a:lvl3pPr marL="723899" indent="-368299">
              <a:buFont typeface="Verdana"/>
              <a:buChar char="&gt;"/>
              <a:defRPr sz="2400">
                <a:solidFill>
                  <a:schemeClr val="tx1"/>
                </a:solidFill>
                <a:latin typeface="Verdana"/>
              </a:defRPr>
            </a:lvl3pPr>
            <a:lvl4pPr marL="0" indent="0">
              <a:spcBef>
                <a:spcPts val="1599"/>
              </a:spcBef>
              <a:buFontTx/>
              <a:buNone/>
              <a:defRPr sz="1600">
                <a:solidFill>
                  <a:schemeClr val="tx1"/>
                </a:solidFill>
                <a:latin typeface="Verdana"/>
              </a:defRPr>
            </a:lvl4pPr>
            <a:lvl5pPr marL="723899" indent="-368299">
              <a:buFont typeface="Verdana"/>
              <a:buChar char="&gt;"/>
              <a:defRPr sz="1600">
                <a:solidFill>
                  <a:schemeClr val="tx1"/>
                </a:solidFill>
                <a:latin typeface="Verdana"/>
              </a:defRPr>
            </a:lvl5pPr>
          </a:lstStyle>
          <a:p>
            <a:pPr marL="349965" indent="-349965">
              <a:buFont typeface="Arial"/>
              <a:buChar char="•"/>
              <a:defRPr/>
            </a:pPr>
            <a:r>
              <a:rPr sz="2400"/>
              <a:t>The odrive motor controller had issues and the the controllers from the previous batch is being used now.</a:t>
            </a:r>
            <a:endParaRPr sz="2400"/>
          </a:p>
        </p:txBody>
      </p:sp>
      <p:sp>
        <p:nvSpPr>
          <p:cNvPr id="759261863" name="Datumsplatzhalter 16" hidden="0"/>
          <p:cNvSpPr>
            <a:spLocks noGrp="1"/>
          </p:cNvSpPr>
          <p:nvPr isPhoto="0" userDrawn="0">
            <p:ph type="dt" sz="half" idx="10" hasCustomPrompt="0"/>
          </p:nvPr>
        </p:nvSpPr>
        <p:spPr bwMode="auto"/>
        <p:txBody>
          <a:bodyPr/>
          <a:lstStyle>
            <a:lvl1pPr>
              <a:defRPr>
                <a:solidFill>
                  <a:schemeClr val="tx1"/>
                </a:solidFill>
              </a:defRPr>
            </a:lvl1pPr>
          </a:lstStyle>
          <a:p>
            <a:pPr>
              <a:defRPr/>
            </a:pPr>
            <a:r>
              <a:rPr lang="de-DE"/>
              <a:t>02.03.2011  |</a:t>
            </a:r>
            <a:endParaRPr lang="de-DE"/>
          </a:p>
        </p:txBody>
      </p:sp>
      <p:sp>
        <p:nvSpPr>
          <p:cNvPr id="1147598767" name="Foliennummernplatzhalter 17" hidden="0"/>
          <p:cNvSpPr>
            <a:spLocks noGrp="1"/>
          </p:cNvSpPr>
          <p:nvPr isPhoto="0" userDrawn="0">
            <p:ph type="sldNum" sz="quarter" idx="11" hasCustomPrompt="0"/>
          </p:nvPr>
        </p:nvSpPr>
        <p:spPr bwMode="auto"/>
        <p:txBody>
          <a:bodyPr/>
          <a:lstStyle>
            <a:lvl1pPr>
              <a:defRPr/>
            </a:lvl1pPr>
          </a:lstStyle>
          <a:p>
            <a:pPr>
              <a:defRPr/>
            </a:pPr>
            <a:fld id="{17EA85FE-7209-5165-87DB-B80E440F2024}" type="slidenum">
              <a:rPr lang="de-DE"/>
              <a:t/>
            </a:fld>
            <a:endParaRPr lang="de-DE"/>
          </a:p>
        </p:txBody>
      </p:sp>
      <p:sp>
        <p:nvSpPr>
          <p:cNvPr id="1399033964" name="Fußzeilenplatzhalter 18" hidden="0"/>
          <p:cNvSpPr>
            <a:spLocks noGrp="1"/>
          </p:cNvSpPr>
          <p:nvPr isPhoto="0" userDrawn="0">
            <p:ph type="ftr" sz="quarter" idx="12" hasCustomPrompt="0"/>
          </p:nvPr>
        </p:nvSpPr>
        <p:spPr bwMode="auto"/>
        <p:txBody>
          <a:bodyPr/>
          <a:lstStyle>
            <a:lvl1pPr>
              <a:defRPr>
                <a:solidFill>
                  <a:schemeClr val="tx1"/>
                </a:solidFill>
              </a:defRPr>
            </a:lvl1pPr>
          </a:lstStyle>
          <a:p>
            <a:pPr>
              <a:defRPr/>
            </a:pPr>
            <a:r>
              <a:rPr lang="de-DE"/>
              <a:t>© FH AACHEN</a:t>
            </a:r>
            <a:r>
              <a:rPr lang="de-DE" b="0"/>
              <a:t>  </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270271612" name="Titel 1" hidden="0"/>
          <p:cNvSpPr>
            <a:spLocks noGrp="1"/>
          </p:cNvSpPr>
          <p:nvPr isPhoto="0" userDrawn="0">
            <p:ph type="title" hasCustomPrompt="0"/>
          </p:nvPr>
        </p:nvSpPr>
        <p:spPr bwMode="auto">
          <a:xfrm>
            <a:off x="288000" y="620687"/>
            <a:ext cx="8064000" cy="720000"/>
          </a:xfrm>
        </p:spPr>
        <p:txBody>
          <a:bodyPr/>
          <a:lstStyle>
            <a:lvl1pPr algn="l">
              <a:defRPr sz="2400">
                <a:solidFill>
                  <a:schemeClr val="tx1"/>
                </a:solidFill>
                <a:latin typeface="Verdana"/>
              </a:defRPr>
            </a:lvl1pPr>
          </a:lstStyle>
          <a:p>
            <a:pPr>
              <a:defRPr/>
            </a:pPr>
            <a:r>
              <a:rPr/>
              <a:t>Motor controller</a:t>
            </a:r>
            <a:endParaRPr/>
          </a:p>
        </p:txBody>
      </p:sp>
      <p:sp>
        <p:nvSpPr>
          <p:cNvPr id="1308379992" name="Inhaltsplatzhalter 2" hidden="0"/>
          <p:cNvSpPr>
            <a:spLocks noGrp="1"/>
          </p:cNvSpPr>
          <p:nvPr isPhoto="0" userDrawn="0">
            <p:ph idx="1" hasCustomPrompt="0"/>
          </p:nvPr>
        </p:nvSpPr>
        <p:spPr bwMode="auto">
          <a:xfrm>
            <a:off x="288000" y="1555200"/>
            <a:ext cx="8064000" cy="4824000"/>
          </a:xfrm>
        </p:spPr>
        <p:txBody>
          <a:bodyPr/>
          <a:lstStyle>
            <a:lvl1pPr marL="0" indent="0">
              <a:spcBef>
                <a:spcPts val="0"/>
              </a:spcBef>
              <a:spcAft>
                <a:spcPts val="0"/>
              </a:spcAft>
              <a:buFontTx/>
              <a:buNone/>
              <a:defRPr sz="4800">
                <a:solidFill>
                  <a:schemeClr val="tx1"/>
                </a:solidFill>
                <a:latin typeface="Verdana"/>
              </a:defRPr>
            </a:lvl1pPr>
            <a:lvl2pPr marL="0" indent="0">
              <a:spcBef>
                <a:spcPts val="1999"/>
              </a:spcBef>
              <a:buNone/>
              <a:defRPr sz="2400">
                <a:solidFill>
                  <a:schemeClr val="tx1"/>
                </a:solidFill>
                <a:latin typeface="Verdana"/>
              </a:defRPr>
            </a:lvl2pPr>
            <a:lvl3pPr marL="723899" indent="-368299">
              <a:buFont typeface="Verdana"/>
              <a:buChar char="&gt;"/>
              <a:defRPr sz="2400">
                <a:solidFill>
                  <a:schemeClr val="tx1"/>
                </a:solidFill>
                <a:latin typeface="Verdana"/>
              </a:defRPr>
            </a:lvl3pPr>
            <a:lvl4pPr marL="0" indent="0">
              <a:spcBef>
                <a:spcPts val="1599"/>
              </a:spcBef>
              <a:buFontTx/>
              <a:buNone/>
              <a:defRPr sz="1600">
                <a:solidFill>
                  <a:schemeClr val="tx1"/>
                </a:solidFill>
                <a:latin typeface="Verdana"/>
              </a:defRPr>
            </a:lvl4pPr>
            <a:lvl5pPr marL="723899" indent="-368299">
              <a:buFont typeface="Verdana"/>
              <a:buChar char="&gt;"/>
              <a:defRPr sz="1600">
                <a:solidFill>
                  <a:schemeClr val="tx1"/>
                </a:solidFill>
                <a:latin typeface="Verdana"/>
              </a:defRPr>
            </a:lvl5pPr>
          </a:lstStyle>
          <a:p>
            <a:pPr>
              <a:defRPr/>
            </a:pPr>
            <a:r>
              <a:rPr sz="2400"/>
              <a:t>The data sent from the PLC is received by the IO-Link shield. The 7 bytes of data received is structured in the following order</a:t>
            </a:r>
            <a:r>
              <a:rPr sz="2400"/>
              <a:t>-</a:t>
            </a:r>
            <a:endParaRPr sz="2400"/>
          </a:p>
          <a:p>
            <a:pPr>
              <a:defRPr/>
            </a:pPr>
            <a:endParaRPr sz="2400"/>
          </a:p>
          <a:p>
            <a:pPr>
              <a:defRPr/>
            </a:pPr>
            <a:r>
              <a:rPr sz="2400"/>
              <a:t>MTR_ESTOP, MTR_1_ENABLE, MTR_2_ENABLE, MTR_1_SPEED_H, MTR_1_SPEED_L, MTR_2_SPEED_H, MTR_2_SPEED_L.</a:t>
            </a:r>
            <a:endParaRPr sz="2400"/>
          </a:p>
          <a:p>
            <a:pPr>
              <a:defRPr/>
            </a:pPr>
            <a:endParaRPr sz="2400"/>
          </a:p>
          <a:p>
            <a:pPr>
              <a:defRPr/>
            </a:pPr>
            <a:endParaRPr sz="2400"/>
          </a:p>
        </p:txBody>
      </p:sp>
      <p:sp>
        <p:nvSpPr>
          <p:cNvPr id="1811397749" name="Datumsplatzhalter 16" hidden="0"/>
          <p:cNvSpPr>
            <a:spLocks noGrp="1"/>
          </p:cNvSpPr>
          <p:nvPr isPhoto="0" userDrawn="0">
            <p:ph type="dt" sz="half" idx="10" hasCustomPrompt="0"/>
          </p:nvPr>
        </p:nvSpPr>
        <p:spPr bwMode="auto"/>
        <p:txBody>
          <a:bodyPr/>
          <a:lstStyle>
            <a:lvl1pPr>
              <a:defRPr>
                <a:solidFill>
                  <a:schemeClr val="tx1"/>
                </a:solidFill>
              </a:defRPr>
            </a:lvl1pPr>
          </a:lstStyle>
          <a:p>
            <a:pPr>
              <a:defRPr/>
            </a:pPr>
            <a:r>
              <a:rPr lang="de-DE"/>
              <a:t>02.03.2011  |</a:t>
            </a:r>
            <a:endParaRPr lang="de-DE"/>
          </a:p>
        </p:txBody>
      </p:sp>
      <p:sp>
        <p:nvSpPr>
          <p:cNvPr id="423014188" name="Foliennummernplatzhalter 17" hidden="0"/>
          <p:cNvSpPr>
            <a:spLocks noGrp="1"/>
          </p:cNvSpPr>
          <p:nvPr isPhoto="0" userDrawn="0">
            <p:ph type="sldNum" sz="quarter" idx="11" hasCustomPrompt="0"/>
          </p:nvPr>
        </p:nvSpPr>
        <p:spPr bwMode="auto"/>
        <p:txBody>
          <a:bodyPr/>
          <a:lstStyle>
            <a:lvl1pPr>
              <a:defRPr/>
            </a:lvl1pPr>
          </a:lstStyle>
          <a:p>
            <a:pPr>
              <a:defRPr/>
            </a:pPr>
            <a:fld id="{0C656ADF-BB7D-490F-D3D8-C2971D820E6B}" type="slidenum">
              <a:rPr lang="de-DE"/>
              <a:t/>
            </a:fld>
            <a:endParaRPr lang="de-DE"/>
          </a:p>
        </p:txBody>
      </p:sp>
      <p:sp>
        <p:nvSpPr>
          <p:cNvPr id="754974462" name="Fußzeilenplatzhalter 18" hidden="0"/>
          <p:cNvSpPr>
            <a:spLocks noGrp="1"/>
          </p:cNvSpPr>
          <p:nvPr isPhoto="0" userDrawn="0">
            <p:ph type="ftr" sz="quarter" idx="12" hasCustomPrompt="0"/>
          </p:nvPr>
        </p:nvSpPr>
        <p:spPr bwMode="auto"/>
        <p:txBody>
          <a:bodyPr/>
          <a:lstStyle>
            <a:lvl1pPr>
              <a:defRPr>
                <a:solidFill>
                  <a:schemeClr val="tx1"/>
                </a:solidFill>
              </a:defRPr>
            </a:lvl1pPr>
          </a:lstStyle>
          <a:p>
            <a:pPr>
              <a:defRPr/>
            </a:pPr>
            <a:r>
              <a:rPr lang="de-DE"/>
              <a:t>© FH AACHEN</a:t>
            </a:r>
            <a:r>
              <a:rPr lang="de-DE" b="0"/>
              <a:t>  </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69471091" name="Titel 1" hidden="0"/>
          <p:cNvSpPr>
            <a:spLocks noGrp="1"/>
          </p:cNvSpPr>
          <p:nvPr isPhoto="0" userDrawn="0">
            <p:ph type="title" hasCustomPrompt="0"/>
          </p:nvPr>
        </p:nvSpPr>
        <p:spPr bwMode="auto">
          <a:xfrm>
            <a:off x="288000" y="620687"/>
            <a:ext cx="8064000" cy="720000"/>
          </a:xfrm>
        </p:spPr>
        <p:txBody>
          <a:bodyPr/>
          <a:lstStyle>
            <a:lvl1pPr algn="l">
              <a:defRPr sz="2400">
                <a:solidFill>
                  <a:schemeClr val="tx1"/>
                </a:solidFill>
                <a:latin typeface="Verdana"/>
              </a:defRPr>
            </a:lvl1pPr>
          </a:lstStyle>
          <a:p>
            <a:pPr>
              <a:defRPr/>
            </a:pPr>
            <a:r>
              <a:rPr/>
              <a:t>Motor controller</a:t>
            </a:r>
            <a:endParaRPr/>
          </a:p>
        </p:txBody>
      </p:sp>
      <p:sp>
        <p:nvSpPr>
          <p:cNvPr id="1704525835" name="Inhaltsplatzhalter 2" hidden="0"/>
          <p:cNvSpPr>
            <a:spLocks noGrp="1"/>
          </p:cNvSpPr>
          <p:nvPr isPhoto="0" userDrawn="0">
            <p:ph idx="1" hasCustomPrompt="0"/>
          </p:nvPr>
        </p:nvSpPr>
        <p:spPr bwMode="auto">
          <a:xfrm>
            <a:off x="288000" y="1555200"/>
            <a:ext cx="8064000" cy="4824000"/>
          </a:xfrm>
        </p:spPr>
        <p:txBody>
          <a:bodyPr/>
          <a:lstStyle>
            <a:lvl1pPr marL="0" indent="0">
              <a:spcBef>
                <a:spcPts val="0"/>
              </a:spcBef>
              <a:spcAft>
                <a:spcPts val="0"/>
              </a:spcAft>
              <a:buFontTx/>
              <a:buNone/>
              <a:defRPr sz="4800">
                <a:solidFill>
                  <a:schemeClr val="tx1"/>
                </a:solidFill>
                <a:latin typeface="Verdana"/>
              </a:defRPr>
            </a:lvl1pPr>
            <a:lvl2pPr marL="0" indent="0">
              <a:spcBef>
                <a:spcPts val="1999"/>
              </a:spcBef>
              <a:buNone/>
              <a:defRPr sz="2400">
                <a:solidFill>
                  <a:schemeClr val="tx1"/>
                </a:solidFill>
                <a:latin typeface="Verdana"/>
              </a:defRPr>
            </a:lvl2pPr>
            <a:lvl3pPr marL="723899" indent="-368299">
              <a:buFont typeface="Verdana"/>
              <a:buChar char="&gt;"/>
              <a:defRPr sz="2400">
                <a:solidFill>
                  <a:schemeClr val="tx1"/>
                </a:solidFill>
                <a:latin typeface="Verdana"/>
              </a:defRPr>
            </a:lvl3pPr>
            <a:lvl4pPr marL="0" indent="0">
              <a:spcBef>
                <a:spcPts val="1599"/>
              </a:spcBef>
              <a:buFontTx/>
              <a:buNone/>
              <a:defRPr sz="1600">
                <a:solidFill>
                  <a:schemeClr val="tx1"/>
                </a:solidFill>
                <a:latin typeface="Verdana"/>
              </a:defRPr>
            </a:lvl4pPr>
            <a:lvl5pPr marL="723899" indent="-368299">
              <a:buFont typeface="Verdana"/>
              <a:buChar char="&gt;"/>
              <a:defRPr sz="1600">
                <a:solidFill>
                  <a:schemeClr val="tx1"/>
                </a:solidFill>
                <a:latin typeface="Verdana"/>
              </a:defRPr>
            </a:lvl5pPr>
          </a:lstStyle>
          <a:p>
            <a:pPr>
              <a:defRPr/>
            </a:pPr>
            <a:r>
              <a:rPr sz="2400"/>
              <a:t>The Arduino nano also sends</a:t>
            </a:r>
            <a:r>
              <a:rPr sz="2400"/>
              <a:t> feedback to the PLC via IO-Link communication. The data is of 6 bytes structured in the following order: </a:t>
            </a:r>
            <a:endParaRPr sz="2400"/>
          </a:p>
          <a:p>
            <a:pPr>
              <a:defRPr/>
            </a:pPr>
            <a:endParaRPr sz="2400"/>
          </a:p>
          <a:p>
            <a:pPr>
              <a:defRPr/>
            </a:pPr>
            <a:r>
              <a:rPr sz="2400"/>
              <a:t>MTR_ESTOP_STATUS,MTR_ENABLE_STATUS,MTR_1_SPEED_STATUS_H,MTR_1_SPEED_STATUS_L, MTR_2_SPEED_STATUS_H, MTR_2_SPEED_STATUS_L.</a:t>
            </a:r>
            <a:endParaRPr sz="2400"/>
          </a:p>
          <a:p>
            <a:pPr>
              <a:defRPr/>
            </a:pPr>
            <a:endParaRPr sz="2400"/>
          </a:p>
          <a:p>
            <a:pPr>
              <a:defRPr/>
            </a:pPr>
            <a:endParaRPr sz="2400"/>
          </a:p>
        </p:txBody>
      </p:sp>
      <p:sp>
        <p:nvSpPr>
          <p:cNvPr id="879572170" name="Datumsplatzhalter 16" hidden="0"/>
          <p:cNvSpPr>
            <a:spLocks noGrp="1"/>
          </p:cNvSpPr>
          <p:nvPr isPhoto="0" userDrawn="0">
            <p:ph type="dt" sz="half" idx="10" hasCustomPrompt="0"/>
          </p:nvPr>
        </p:nvSpPr>
        <p:spPr bwMode="auto"/>
        <p:txBody>
          <a:bodyPr/>
          <a:lstStyle>
            <a:lvl1pPr>
              <a:defRPr>
                <a:solidFill>
                  <a:schemeClr val="tx1"/>
                </a:solidFill>
              </a:defRPr>
            </a:lvl1pPr>
          </a:lstStyle>
          <a:p>
            <a:pPr>
              <a:defRPr/>
            </a:pPr>
            <a:r>
              <a:rPr lang="de-DE"/>
              <a:t>02.03.2011  |</a:t>
            </a:r>
            <a:endParaRPr lang="de-DE"/>
          </a:p>
        </p:txBody>
      </p:sp>
      <p:sp>
        <p:nvSpPr>
          <p:cNvPr id="1150763030" name="Foliennummernplatzhalter 17" hidden="0"/>
          <p:cNvSpPr>
            <a:spLocks noGrp="1"/>
          </p:cNvSpPr>
          <p:nvPr isPhoto="0" userDrawn="0">
            <p:ph type="sldNum" sz="quarter" idx="11" hasCustomPrompt="0"/>
          </p:nvPr>
        </p:nvSpPr>
        <p:spPr bwMode="auto"/>
        <p:txBody>
          <a:bodyPr/>
          <a:lstStyle>
            <a:lvl1pPr>
              <a:defRPr/>
            </a:lvl1pPr>
          </a:lstStyle>
          <a:p>
            <a:pPr>
              <a:defRPr/>
            </a:pPr>
            <a:fld id="{9A77829A-6557-262D-E326-3FBA557DCC0B}" type="slidenum">
              <a:rPr lang="de-DE"/>
              <a:t/>
            </a:fld>
            <a:endParaRPr lang="de-DE"/>
          </a:p>
        </p:txBody>
      </p:sp>
      <p:sp>
        <p:nvSpPr>
          <p:cNvPr id="1599002691" name="Fußzeilenplatzhalter 18" hidden="0"/>
          <p:cNvSpPr>
            <a:spLocks noGrp="1"/>
          </p:cNvSpPr>
          <p:nvPr isPhoto="0" userDrawn="0">
            <p:ph type="ftr" sz="quarter" idx="12" hasCustomPrompt="0"/>
          </p:nvPr>
        </p:nvSpPr>
        <p:spPr bwMode="auto"/>
        <p:txBody>
          <a:bodyPr/>
          <a:lstStyle>
            <a:lvl1pPr>
              <a:defRPr>
                <a:solidFill>
                  <a:schemeClr val="tx1"/>
                </a:solidFill>
              </a:defRPr>
            </a:lvl1pPr>
          </a:lstStyle>
          <a:p>
            <a:pPr>
              <a:defRPr/>
            </a:pPr>
            <a:r>
              <a:rPr lang="de-DE"/>
              <a:t>© FH AACHEN</a:t>
            </a:r>
            <a:r>
              <a:rPr lang="de-DE" b="0"/>
              <a:t>  </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727091171" name="Titel 1" hidden="0"/>
          <p:cNvSpPr>
            <a:spLocks noGrp="1"/>
          </p:cNvSpPr>
          <p:nvPr isPhoto="0" userDrawn="0">
            <p:ph type="title" hasCustomPrompt="0"/>
          </p:nvPr>
        </p:nvSpPr>
        <p:spPr bwMode="auto">
          <a:xfrm>
            <a:off x="288000" y="620687"/>
            <a:ext cx="8064000" cy="720000"/>
          </a:xfrm>
        </p:spPr>
        <p:txBody>
          <a:bodyPr/>
          <a:lstStyle>
            <a:lvl1pPr algn="l">
              <a:defRPr sz="2400">
                <a:solidFill>
                  <a:schemeClr val="tx1"/>
                </a:solidFill>
                <a:latin typeface="Verdana"/>
              </a:defRPr>
            </a:lvl1pPr>
          </a:lstStyle>
          <a:p>
            <a:pPr>
              <a:defRPr/>
            </a:pPr>
            <a:r>
              <a:rPr/>
              <a:t>Motor controller</a:t>
            </a:r>
            <a:endParaRPr/>
          </a:p>
        </p:txBody>
      </p:sp>
      <p:sp>
        <p:nvSpPr>
          <p:cNvPr id="964502854" name="Inhaltsplatzhalter 2" hidden="0"/>
          <p:cNvSpPr>
            <a:spLocks noGrp="1"/>
          </p:cNvSpPr>
          <p:nvPr isPhoto="0" userDrawn="0">
            <p:ph idx="1" hasCustomPrompt="0"/>
          </p:nvPr>
        </p:nvSpPr>
        <p:spPr bwMode="auto">
          <a:xfrm>
            <a:off x="288000" y="1555200"/>
            <a:ext cx="8064000" cy="4824000"/>
          </a:xfrm>
        </p:spPr>
        <p:txBody>
          <a:bodyPr/>
          <a:lstStyle>
            <a:lvl1pPr marL="0" indent="0">
              <a:spcBef>
                <a:spcPts val="0"/>
              </a:spcBef>
              <a:spcAft>
                <a:spcPts val="0"/>
              </a:spcAft>
              <a:buFontTx/>
              <a:buNone/>
              <a:defRPr sz="4800">
                <a:solidFill>
                  <a:schemeClr val="tx1"/>
                </a:solidFill>
                <a:latin typeface="Verdana"/>
              </a:defRPr>
            </a:lvl1pPr>
            <a:lvl2pPr marL="0" indent="0">
              <a:spcBef>
                <a:spcPts val="1999"/>
              </a:spcBef>
              <a:buNone/>
              <a:defRPr sz="2400">
                <a:solidFill>
                  <a:schemeClr val="tx1"/>
                </a:solidFill>
                <a:latin typeface="Verdana"/>
              </a:defRPr>
            </a:lvl2pPr>
            <a:lvl3pPr marL="723899" indent="-368299">
              <a:buFont typeface="Verdana"/>
              <a:buChar char="&gt;"/>
              <a:defRPr sz="2400">
                <a:solidFill>
                  <a:schemeClr val="tx1"/>
                </a:solidFill>
                <a:latin typeface="Verdana"/>
              </a:defRPr>
            </a:lvl3pPr>
            <a:lvl4pPr marL="0" indent="0">
              <a:spcBef>
                <a:spcPts val="1599"/>
              </a:spcBef>
              <a:buFontTx/>
              <a:buNone/>
              <a:defRPr sz="1600">
                <a:solidFill>
                  <a:schemeClr val="tx1"/>
                </a:solidFill>
                <a:latin typeface="Verdana"/>
              </a:defRPr>
            </a:lvl4pPr>
            <a:lvl5pPr marL="723899" indent="-368299">
              <a:buFont typeface="Verdana"/>
              <a:buChar char="&gt;"/>
              <a:defRPr sz="1600">
                <a:solidFill>
                  <a:schemeClr val="tx1"/>
                </a:solidFill>
                <a:latin typeface="Verdana"/>
              </a:defRPr>
            </a:lvl5pPr>
          </a:lstStyle>
          <a:p>
            <a:pPr>
              <a:defRPr/>
            </a:pPr>
            <a:endParaRPr sz="2400"/>
          </a:p>
        </p:txBody>
      </p:sp>
      <p:sp>
        <p:nvSpPr>
          <p:cNvPr id="1999372156" name="Datumsplatzhalter 16" hidden="0"/>
          <p:cNvSpPr>
            <a:spLocks noGrp="1"/>
          </p:cNvSpPr>
          <p:nvPr isPhoto="0" userDrawn="0">
            <p:ph type="dt" sz="half" idx="10" hasCustomPrompt="0"/>
          </p:nvPr>
        </p:nvSpPr>
        <p:spPr bwMode="auto"/>
        <p:txBody>
          <a:bodyPr/>
          <a:lstStyle>
            <a:lvl1pPr>
              <a:defRPr>
                <a:solidFill>
                  <a:schemeClr val="tx1"/>
                </a:solidFill>
              </a:defRPr>
            </a:lvl1pPr>
          </a:lstStyle>
          <a:p>
            <a:pPr>
              <a:defRPr/>
            </a:pPr>
            <a:r>
              <a:rPr lang="de-DE"/>
              <a:t>02.03.2011  |</a:t>
            </a:r>
            <a:endParaRPr lang="de-DE"/>
          </a:p>
        </p:txBody>
      </p:sp>
      <p:sp>
        <p:nvSpPr>
          <p:cNvPr id="1359132181" name="Foliennummernplatzhalter 17" hidden="0"/>
          <p:cNvSpPr>
            <a:spLocks noGrp="1"/>
          </p:cNvSpPr>
          <p:nvPr isPhoto="0" userDrawn="0">
            <p:ph type="sldNum" sz="quarter" idx="11" hasCustomPrompt="0"/>
          </p:nvPr>
        </p:nvSpPr>
        <p:spPr bwMode="auto"/>
        <p:txBody>
          <a:bodyPr/>
          <a:lstStyle>
            <a:lvl1pPr>
              <a:defRPr/>
            </a:lvl1pPr>
          </a:lstStyle>
          <a:p>
            <a:pPr>
              <a:defRPr/>
            </a:pPr>
            <a:fld id="{02D838E4-CB3D-B7BE-D4CB-94F91390DD5E}" type="slidenum">
              <a:rPr lang="de-DE"/>
              <a:t/>
            </a:fld>
            <a:endParaRPr lang="de-DE"/>
          </a:p>
        </p:txBody>
      </p:sp>
      <p:sp>
        <p:nvSpPr>
          <p:cNvPr id="1169336148" name="Fußzeilenplatzhalter 18" hidden="0"/>
          <p:cNvSpPr>
            <a:spLocks noGrp="1"/>
          </p:cNvSpPr>
          <p:nvPr isPhoto="0" userDrawn="0">
            <p:ph type="ftr" sz="quarter" idx="12" hasCustomPrompt="0"/>
          </p:nvPr>
        </p:nvSpPr>
        <p:spPr bwMode="auto"/>
        <p:txBody>
          <a:bodyPr/>
          <a:lstStyle>
            <a:lvl1pPr>
              <a:defRPr>
                <a:solidFill>
                  <a:schemeClr val="tx1"/>
                </a:solidFill>
              </a:defRPr>
            </a:lvl1pPr>
          </a:lstStyle>
          <a:p>
            <a:pPr>
              <a:defRPr/>
            </a:pPr>
            <a:r>
              <a:rPr lang="de-DE"/>
              <a:t>© FH AACHEN</a:t>
            </a:r>
            <a:r>
              <a:rPr lang="de-DE" b="0"/>
              <a:t>  </a:t>
            </a:r>
            <a:endParaRPr/>
          </a:p>
        </p:txBody>
      </p:sp>
      <p:pic>
        <p:nvPicPr>
          <p:cNvPr id="551376017" name="" hidden="0"/>
          <p:cNvPicPr>
            <a:picLocks noChangeAspect="1"/>
          </p:cNvPicPr>
          <p:nvPr isPhoto="0" userDrawn="0"/>
        </p:nvPicPr>
        <p:blipFill>
          <a:blip r:embed="rId2"/>
          <a:stretch/>
        </p:blipFill>
        <p:spPr bwMode="auto">
          <a:xfrm flipH="0" flipV="0">
            <a:off x="484102" y="1505842"/>
            <a:ext cx="2598948" cy="4922714"/>
          </a:xfrm>
          <a:prstGeom prst="rect">
            <a:avLst/>
          </a:prstGeom>
        </p:spPr>
      </p:pic>
      <p:pic>
        <p:nvPicPr>
          <p:cNvPr id="1620059044" name="" hidden="0"/>
          <p:cNvPicPr>
            <a:picLocks noChangeAspect="1"/>
          </p:cNvPicPr>
          <p:nvPr isPhoto="0" userDrawn="0"/>
        </p:nvPicPr>
        <p:blipFill>
          <a:blip r:embed="rId3"/>
          <a:stretch/>
        </p:blipFill>
        <p:spPr bwMode="auto">
          <a:xfrm flipH="0" flipV="0">
            <a:off x="3875827" y="1695062"/>
            <a:ext cx="4468071" cy="479034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758738906" name="Titel 1" hidden="0"/>
          <p:cNvSpPr>
            <a:spLocks noGrp="1"/>
          </p:cNvSpPr>
          <p:nvPr isPhoto="0" userDrawn="0">
            <p:ph type="title" hasCustomPrompt="0"/>
          </p:nvPr>
        </p:nvSpPr>
        <p:spPr bwMode="auto">
          <a:xfrm>
            <a:off x="288000" y="620687"/>
            <a:ext cx="8064000" cy="720000"/>
          </a:xfrm>
        </p:spPr>
        <p:txBody>
          <a:bodyPr/>
          <a:lstStyle>
            <a:lvl1pPr algn="l">
              <a:defRPr sz="2400">
                <a:solidFill>
                  <a:schemeClr val="tx1"/>
                </a:solidFill>
                <a:latin typeface="Verdana"/>
              </a:defRPr>
            </a:lvl1pPr>
          </a:lstStyle>
          <a:p>
            <a:pPr>
              <a:defRPr/>
            </a:pPr>
            <a:r>
              <a:rPr/>
              <a:t>Lidar</a:t>
            </a:r>
            <a:endParaRPr/>
          </a:p>
        </p:txBody>
      </p:sp>
      <p:sp>
        <p:nvSpPr>
          <p:cNvPr id="1946914198" name="Inhaltsplatzhalter 2" hidden="0"/>
          <p:cNvSpPr>
            <a:spLocks noGrp="1"/>
          </p:cNvSpPr>
          <p:nvPr isPhoto="0" userDrawn="0">
            <p:ph idx="1" hasCustomPrompt="0"/>
          </p:nvPr>
        </p:nvSpPr>
        <p:spPr bwMode="auto">
          <a:xfrm>
            <a:off x="288000" y="1555200"/>
            <a:ext cx="8064000" cy="4824000"/>
          </a:xfrm>
        </p:spPr>
        <p:txBody>
          <a:bodyPr/>
          <a:lstStyle>
            <a:lvl1pPr marL="0" indent="0">
              <a:spcBef>
                <a:spcPts val="0"/>
              </a:spcBef>
              <a:spcAft>
                <a:spcPts val="0"/>
              </a:spcAft>
              <a:buFontTx/>
              <a:buNone/>
              <a:defRPr sz="4800">
                <a:solidFill>
                  <a:schemeClr val="tx1"/>
                </a:solidFill>
                <a:latin typeface="Verdana"/>
              </a:defRPr>
            </a:lvl1pPr>
            <a:lvl2pPr marL="0" indent="0">
              <a:spcBef>
                <a:spcPts val="1999"/>
              </a:spcBef>
              <a:buNone/>
              <a:defRPr sz="2400">
                <a:solidFill>
                  <a:schemeClr val="tx1"/>
                </a:solidFill>
                <a:latin typeface="Verdana"/>
              </a:defRPr>
            </a:lvl2pPr>
            <a:lvl3pPr marL="723899" indent="-368299">
              <a:buFont typeface="Verdana"/>
              <a:buChar char="&gt;"/>
              <a:defRPr sz="2400">
                <a:solidFill>
                  <a:schemeClr val="tx1"/>
                </a:solidFill>
                <a:latin typeface="Verdana"/>
              </a:defRPr>
            </a:lvl3pPr>
            <a:lvl4pPr marL="0" indent="0">
              <a:spcBef>
                <a:spcPts val="1599"/>
              </a:spcBef>
              <a:buFontTx/>
              <a:buNone/>
              <a:defRPr sz="1600">
                <a:solidFill>
                  <a:schemeClr val="tx1"/>
                </a:solidFill>
                <a:latin typeface="Verdana"/>
              </a:defRPr>
            </a:lvl4pPr>
            <a:lvl5pPr marL="723899" indent="-368299">
              <a:buFont typeface="Verdana"/>
              <a:buChar char="&gt;"/>
              <a:defRPr sz="1600">
                <a:solidFill>
                  <a:schemeClr val="tx1"/>
                </a:solidFill>
                <a:latin typeface="Verdana"/>
              </a:defRPr>
            </a:lvl5pPr>
          </a:lstStyle>
          <a:p>
            <a:pPr marL="349965" indent="-349965">
              <a:buFont typeface="Arial"/>
              <a:buChar char="•"/>
              <a:defRPr/>
            </a:pPr>
            <a:r>
              <a:rPr sz="2400"/>
              <a:t>For the low-cost project, we considered using RP LIDAR a1 by Slamtec.</a:t>
            </a:r>
            <a:endParaRPr sz="2400"/>
          </a:p>
          <a:p>
            <a:pPr marL="349965" indent="-349965">
              <a:buFont typeface="Arial"/>
              <a:buChar char="•"/>
              <a:defRPr/>
            </a:pPr>
            <a:r>
              <a:rPr sz="2400"/>
              <a:t>The lidar can provide a variable frequen</a:t>
            </a:r>
            <a:r>
              <a:rPr sz="2400"/>
              <a:t>cy of 5Hz and 10Hz.</a:t>
            </a:r>
            <a:endParaRPr sz="2400"/>
          </a:p>
          <a:p>
            <a:pPr marL="349965" indent="-349965">
              <a:buFont typeface="Arial"/>
              <a:buChar char="•"/>
              <a:defRPr/>
            </a:pPr>
            <a:r>
              <a:rPr sz="2400"/>
              <a:t>It can detect objects within the circumference with 12 meters radius</a:t>
            </a:r>
            <a:endParaRPr sz="2400"/>
          </a:p>
        </p:txBody>
      </p:sp>
      <p:sp>
        <p:nvSpPr>
          <p:cNvPr id="218004403" name="Datumsplatzhalter 16" hidden="0"/>
          <p:cNvSpPr>
            <a:spLocks noGrp="1"/>
          </p:cNvSpPr>
          <p:nvPr isPhoto="0" userDrawn="0">
            <p:ph type="dt" sz="half" idx="10" hasCustomPrompt="0"/>
          </p:nvPr>
        </p:nvSpPr>
        <p:spPr bwMode="auto"/>
        <p:txBody>
          <a:bodyPr/>
          <a:lstStyle>
            <a:lvl1pPr>
              <a:defRPr>
                <a:solidFill>
                  <a:schemeClr val="tx1"/>
                </a:solidFill>
              </a:defRPr>
            </a:lvl1pPr>
          </a:lstStyle>
          <a:p>
            <a:pPr>
              <a:defRPr/>
            </a:pPr>
            <a:r>
              <a:rPr lang="de-DE"/>
              <a:t>02.03.2011  |</a:t>
            </a:r>
            <a:endParaRPr lang="de-DE"/>
          </a:p>
        </p:txBody>
      </p:sp>
      <p:sp>
        <p:nvSpPr>
          <p:cNvPr id="201942113" name="Foliennummernplatzhalter 17" hidden="0"/>
          <p:cNvSpPr>
            <a:spLocks noGrp="1"/>
          </p:cNvSpPr>
          <p:nvPr isPhoto="0" userDrawn="0">
            <p:ph type="sldNum" sz="quarter" idx="11" hasCustomPrompt="0"/>
          </p:nvPr>
        </p:nvSpPr>
        <p:spPr bwMode="auto"/>
        <p:txBody>
          <a:bodyPr/>
          <a:lstStyle>
            <a:lvl1pPr>
              <a:defRPr/>
            </a:lvl1pPr>
          </a:lstStyle>
          <a:p>
            <a:pPr>
              <a:defRPr/>
            </a:pPr>
            <a:fld id="{49E78DA3-97F1-16F4-4608-8DA147DE1317}" type="slidenum">
              <a:rPr lang="de-DE"/>
              <a:t/>
            </a:fld>
            <a:endParaRPr lang="de-DE"/>
          </a:p>
        </p:txBody>
      </p:sp>
      <p:sp>
        <p:nvSpPr>
          <p:cNvPr id="1292023839" name="Fußzeilenplatzhalter 18" hidden="0"/>
          <p:cNvSpPr>
            <a:spLocks noGrp="1"/>
          </p:cNvSpPr>
          <p:nvPr isPhoto="0" userDrawn="0">
            <p:ph type="ftr" sz="quarter" idx="12" hasCustomPrompt="0"/>
          </p:nvPr>
        </p:nvSpPr>
        <p:spPr bwMode="auto"/>
        <p:txBody>
          <a:bodyPr/>
          <a:lstStyle>
            <a:lvl1pPr>
              <a:defRPr>
                <a:solidFill>
                  <a:schemeClr val="tx1"/>
                </a:solidFill>
              </a:defRPr>
            </a:lvl1pPr>
          </a:lstStyle>
          <a:p>
            <a:pPr>
              <a:defRPr/>
            </a:pPr>
            <a:r>
              <a:rPr lang="de-DE"/>
              <a:t>© FH AACHEN</a:t>
            </a:r>
            <a:r>
              <a:rPr lang="de-DE" b="0"/>
              <a:t>  </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594358313" name="Titel 1" hidden="0"/>
          <p:cNvSpPr>
            <a:spLocks noGrp="1"/>
          </p:cNvSpPr>
          <p:nvPr isPhoto="0" userDrawn="0">
            <p:ph type="title" hasCustomPrompt="0"/>
          </p:nvPr>
        </p:nvSpPr>
        <p:spPr bwMode="auto">
          <a:xfrm>
            <a:off x="288000" y="620687"/>
            <a:ext cx="8064000" cy="720000"/>
          </a:xfrm>
        </p:spPr>
        <p:txBody>
          <a:bodyPr/>
          <a:lstStyle>
            <a:lvl1pPr algn="l">
              <a:defRPr sz="2400">
                <a:solidFill>
                  <a:schemeClr val="tx1"/>
                </a:solidFill>
                <a:latin typeface="Verdana"/>
              </a:defRPr>
            </a:lvl1pPr>
          </a:lstStyle>
          <a:p>
            <a:pPr>
              <a:defRPr/>
            </a:pPr>
            <a:r>
              <a:rPr/>
              <a:t>Lidar</a:t>
            </a:r>
            <a:br>
              <a:rPr/>
            </a:br>
            <a:r>
              <a:rPr/>
              <a:t>F</a:t>
            </a:r>
            <a:r>
              <a:rPr sz="2200"/>
              <a:t>uture implementation for navigation with map generation</a:t>
            </a:r>
            <a:endParaRPr sz="2200"/>
          </a:p>
        </p:txBody>
      </p:sp>
      <p:sp>
        <p:nvSpPr>
          <p:cNvPr id="1202233422" name="Inhaltsplatzhalter 2" hidden="0"/>
          <p:cNvSpPr>
            <a:spLocks noGrp="1"/>
          </p:cNvSpPr>
          <p:nvPr isPhoto="0" userDrawn="0">
            <p:ph idx="1" hasCustomPrompt="0"/>
          </p:nvPr>
        </p:nvSpPr>
        <p:spPr bwMode="auto">
          <a:xfrm>
            <a:off x="288000" y="1555200"/>
            <a:ext cx="8064000" cy="4824000"/>
          </a:xfrm>
        </p:spPr>
        <p:txBody>
          <a:bodyPr/>
          <a:lstStyle>
            <a:lvl1pPr marL="0" indent="0">
              <a:spcBef>
                <a:spcPts val="0"/>
              </a:spcBef>
              <a:spcAft>
                <a:spcPts val="0"/>
              </a:spcAft>
              <a:buFontTx/>
              <a:buNone/>
              <a:defRPr sz="4800">
                <a:solidFill>
                  <a:schemeClr val="tx1"/>
                </a:solidFill>
                <a:latin typeface="Verdana"/>
              </a:defRPr>
            </a:lvl1pPr>
            <a:lvl2pPr marL="0" indent="0">
              <a:spcBef>
                <a:spcPts val="1999"/>
              </a:spcBef>
              <a:buNone/>
              <a:defRPr sz="2400">
                <a:solidFill>
                  <a:schemeClr val="tx1"/>
                </a:solidFill>
                <a:latin typeface="Verdana"/>
              </a:defRPr>
            </a:lvl2pPr>
            <a:lvl3pPr marL="723899" indent="-368299">
              <a:buFont typeface="Verdana"/>
              <a:buChar char="&gt;"/>
              <a:defRPr sz="2400">
                <a:solidFill>
                  <a:schemeClr val="tx1"/>
                </a:solidFill>
                <a:latin typeface="Verdana"/>
              </a:defRPr>
            </a:lvl3pPr>
            <a:lvl4pPr marL="0" indent="0">
              <a:spcBef>
                <a:spcPts val="1599"/>
              </a:spcBef>
              <a:buFontTx/>
              <a:buNone/>
              <a:defRPr sz="1600">
                <a:solidFill>
                  <a:schemeClr val="tx1"/>
                </a:solidFill>
                <a:latin typeface="Verdana"/>
              </a:defRPr>
            </a:lvl4pPr>
            <a:lvl5pPr marL="723899" indent="-368299">
              <a:buFont typeface="Verdana"/>
              <a:buChar char="&gt;"/>
              <a:defRPr sz="1600">
                <a:solidFill>
                  <a:schemeClr val="tx1"/>
                </a:solidFill>
                <a:latin typeface="Verdana"/>
              </a:defRPr>
            </a:lvl5pPr>
          </a:lstStyle>
          <a:p>
            <a:pPr>
              <a:defRPr/>
            </a:pPr>
            <a:endParaRPr/>
          </a:p>
        </p:txBody>
      </p:sp>
      <p:sp>
        <p:nvSpPr>
          <p:cNvPr id="1565570277" name="Datumsplatzhalter 16" hidden="0"/>
          <p:cNvSpPr>
            <a:spLocks noGrp="1"/>
          </p:cNvSpPr>
          <p:nvPr isPhoto="0" userDrawn="0">
            <p:ph type="dt" sz="half" idx="10" hasCustomPrompt="0"/>
          </p:nvPr>
        </p:nvSpPr>
        <p:spPr bwMode="auto"/>
        <p:txBody>
          <a:bodyPr/>
          <a:lstStyle>
            <a:lvl1pPr>
              <a:defRPr>
                <a:solidFill>
                  <a:schemeClr val="tx1"/>
                </a:solidFill>
              </a:defRPr>
            </a:lvl1pPr>
          </a:lstStyle>
          <a:p>
            <a:pPr>
              <a:defRPr/>
            </a:pPr>
            <a:r>
              <a:rPr lang="de-DE"/>
              <a:t>02.03.2011  |</a:t>
            </a:r>
            <a:endParaRPr lang="de-DE"/>
          </a:p>
        </p:txBody>
      </p:sp>
      <p:sp>
        <p:nvSpPr>
          <p:cNvPr id="1766886653" name="Foliennummernplatzhalter 17" hidden="0"/>
          <p:cNvSpPr>
            <a:spLocks noGrp="1"/>
          </p:cNvSpPr>
          <p:nvPr isPhoto="0" userDrawn="0">
            <p:ph type="sldNum" sz="quarter" idx="11" hasCustomPrompt="0"/>
          </p:nvPr>
        </p:nvSpPr>
        <p:spPr bwMode="auto"/>
        <p:txBody>
          <a:bodyPr/>
          <a:lstStyle>
            <a:lvl1pPr>
              <a:defRPr/>
            </a:lvl1pPr>
          </a:lstStyle>
          <a:p>
            <a:pPr>
              <a:defRPr/>
            </a:pPr>
            <a:fld id="{1950547D-DEC2-DAF5-0B9C-C5825B44E0F6}" type="slidenum">
              <a:rPr lang="de-DE"/>
              <a:t/>
            </a:fld>
            <a:endParaRPr lang="de-DE"/>
          </a:p>
        </p:txBody>
      </p:sp>
      <p:sp>
        <p:nvSpPr>
          <p:cNvPr id="298147451" name="Fußzeilenplatzhalter 18" hidden="0"/>
          <p:cNvSpPr>
            <a:spLocks noGrp="1"/>
          </p:cNvSpPr>
          <p:nvPr isPhoto="0" userDrawn="0">
            <p:ph type="ftr" sz="quarter" idx="12" hasCustomPrompt="0"/>
          </p:nvPr>
        </p:nvSpPr>
        <p:spPr bwMode="auto"/>
        <p:txBody>
          <a:bodyPr/>
          <a:lstStyle>
            <a:lvl1pPr>
              <a:defRPr>
                <a:solidFill>
                  <a:schemeClr val="tx1"/>
                </a:solidFill>
              </a:defRPr>
            </a:lvl1pPr>
          </a:lstStyle>
          <a:p>
            <a:pPr>
              <a:defRPr/>
            </a:pPr>
            <a:r>
              <a:rPr lang="de-DE"/>
              <a:t>© FH AACHEN</a:t>
            </a:r>
            <a:r>
              <a:rPr lang="de-DE" b="0"/>
              <a:t>  </a:t>
            </a:r>
            <a:endParaRPr/>
          </a:p>
        </p:txBody>
      </p:sp>
      <p:pic>
        <p:nvPicPr>
          <p:cNvPr id="876598489" name="Picture 411" descr="Graphical user interface&#10;&#10;Description automatically generated" hidden="0"/>
          <p:cNvPicPr>
            <a:picLocks noChangeAspect="1"/>
          </p:cNvPicPr>
          <p:nvPr isPhoto="0" userDrawn="0"/>
        </p:nvPicPr>
        <p:blipFill>
          <a:blip r:embed="rId2"/>
          <a:stretch/>
        </p:blipFill>
        <p:spPr bwMode="auto">
          <a:xfrm flipH="0" flipV="0">
            <a:off x="1009963" y="1866611"/>
            <a:ext cx="6787649" cy="4453308"/>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468550738" name="Titel 3" hidden="0"/>
          <p:cNvSpPr>
            <a:spLocks noGrp="1"/>
          </p:cNvSpPr>
          <p:nvPr isPhoto="0" userDrawn="0">
            <p:ph type="title" hasCustomPrompt="0"/>
          </p:nvPr>
        </p:nvSpPr>
        <p:spPr bwMode="auto">
          <a:xfrm>
            <a:off x="287336" y="620712"/>
            <a:ext cx="8064498" cy="720722"/>
          </a:xfrm>
        </p:spPr>
        <p:txBody>
          <a:bodyPr/>
          <a:lstStyle/>
          <a:p>
            <a:pPr>
              <a:defRPr/>
            </a:pPr>
            <a:r>
              <a:rPr lang="de-DE"/>
              <a:t>Conclusion &amp; Outlook</a:t>
            </a:r>
            <a:endParaRPr/>
          </a:p>
        </p:txBody>
      </p:sp>
      <p:sp>
        <p:nvSpPr>
          <p:cNvPr id="870698759" name="Inhaltsplatzhalter 4" hidden="0"/>
          <p:cNvSpPr>
            <a:spLocks noGrp="1"/>
          </p:cNvSpPr>
          <p:nvPr isPhoto="0" userDrawn="0">
            <p:ph idx="1" hasCustomPrompt="0"/>
          </p:nvPr>
        </p:nvSpPr>
        <p:spPr bwMode="auto">
          <a:xfrm>
            <a:off x="287336" y="1555749"/>
            <a:ext cx="8064498" cy="4822823"/>
          </a:xfrm>
        </p:spPr>
        <p:txBody>
          <a:bodyPr/>
          <a:lstStyle/>
          <a:p>
            <a:pPr marL="349965" indent="-349965">
              <a:spcBef>
                <a:spcPts val="0"/>
              </a:spcBef>
              <a:spcAft>
                <a:spcPts val="0"/>
              </a:spcAft>
              <a:buFont typeface="Arial"/>
              <a:buChar char="•"/>
              <a:defRPr/>
            </a:pPr>
            <a:r>
              <a:rPr sz="2400"/>
              <a:t>Calibration has to be done</a:t>
            </a:r>
            <a:endParaRPr sz="2400"/>
          </a:p>
          <a:p>
            <a:pPr marL="349965" indent="-349965">
              <a:spcBef>
                <a:spcPts val="0"/>
              </a:spcBef>
              <a:spcAft>
                <a:spcPts val="0"/>
              </a:spcAft>
              <a:buFont typeface="Arial"/>
              <a:buChar char="•"/>
              <a:defRPr/>
            </a:pPr>
            <a:endParaRPr sz="2400"/>
          </a:p>
          <a:p>
            <a:pPr marL="349965" indent="-349965">
              <a:spcBef>
                <a:spcPts val="0"/>
              </a:spcBef>
              <a:spcAft>
                <a:spcPts val="0"/>
              </a:spcAft>
              <a:buFont typeface="Arial"/>
              <a:buChar char="•"/>
              <a:defRPr/>
            </a:pPr>
            <a:r>
              <a:rPr sz="2400"/>
              <a:t>First Driving Tests to come</a:t>
            </a:r>
            <a:endParaRPr sz="2400"/>
          </a:p>
          <a:p>
            <a:pPr>
              <a:spcBef>
                <a:spcPts val="0"/>
              </a:spcBef>
              <a:spcAft>
                <a:spcPts val="0"/>
              </a:spcAft>
              <a:defRPr/>
            </a:pPr>
            <a:endParaRPr sz="2400"/>
          </a:p>
          <a:p>
            <a:pPr marL="349965" indent="-349965">
              <a:spcBef>
                <a:spcPts val="0"/>
              </a:spcBef>
              <a:spcAft>
                <a:spcPts val="0"/>
              </a:spcAft>
              <a:buFont typeface="Arial"/>
              <a:buChar char="•"/>
              <a:defRPr/>
            </a:pPr>
            <a:r>
              <a:rPr sz="2400"/>
              <a:t>Path Planning Concept needs to be implemented</a:t>
            </a:r>
            <a:endParaRPr sz="2400"/>
          </a:p>
        </p:txBody>
      </p:sp>
      <p:sp>
        <p:nvSpPr>
          <p:cNvPr id="860807865" name="Datumsplatzhalter 6" hidden="0"/>
          <p:cNvSpPr>
            <a:spLocks noGrp="1"/>
          </p:cNvSpPr>
          <p:nvPr isPhoto="0" userDrawn="0">
            <p:ph type="dt" sz="quarter" idx="10" hasCustomPrompt="0"/>
          </p:nvPr>
        </p:nvSpPr>
        <p:spPr bwMode="auto">
          <a:prstGeom prst="rect">
            <a:avLst/>
          </a:prstGeom>
          <a:noFill/>
        </p:spPr>
        <p:txBody>
          <a:bodyPr wrap="square" numCol="1" compatLnSpc="1">
            <a:prstTxWarp prst="textNoShape"/>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598"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spcBef>
                <a:spcPts val="0"/>
              </a:spcBef>
              <a:spcAft>
                <a:spcPts val="0"/>
              </a:spcAft>
              <a:defRPr/>
            </a:pPr>
            <a:r>
              <a:rPr lang="de-DE">
                <a:latin typeface="Verdana"/>
              </a:rPr>
              <a:t>06.04.2022  |</a:t>
            </a:r>
            <a:endParaRPr/>
          </a:p>
        </p:txBody>
      </p:sp>
      <p:sp>
        <p:nvSpPr>
          <p:cNvPr id="252893457" name="Foliennummernplatzhalter 7" hidden="0"/>
          <p:cNvSpPr>
            <a:spLocks noGrp="1"/>
          </p:cNvSpPr>
          <p:nvPr isPhoto="0" userDrawn="0">
            <p:ph type="sldNum" sz="quarter" idx="11" hasCustomPrompt="0"/>
          </p:nvPr>
        </p:nvSpPr>
        <p:spPr bwMode="auto">
          <a:prstGeom prst="rect">
            <a:avLst/>
          </a:prstGeom>
          <a:noFill/>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598"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fld id="{5B57027C-BEFD-034D-4103-B099558ACB15}" type="slidenum">
              <a:rPr lang="de-DE">
                <a:latin typeface="Verdana"/>
              </a:rPr>
              <a:t/>
            </a:fld>
            <a:endParaRPr lang="de-DE">
              <a:latin typeface="Verdana"/>
            </a:endParaRPr>
          </a:p>
        </p:txBody>
      </p:sp>
      <p:sp>
        <p:nvSpPr>
          <p:cNvPr id="1179398624" name="Fußzeilenplatzhalter 8" hidden="0"/>
          <p:cNvSpPr>
            <a:spLocks noGrp="1"/>
          </p:cNvSpPr>
          <p:nvPr isPhoto="0" userDrawn="0">
            <p:ph type="ftr" sz="quarter" idx="12" hasCustomPrompt="0"/>
          </p:nvPr>
        </p:nvSpPr>
        <p:spPr bwMode="auto">
          <a:prstGeom prst="rect">
            <a:avLst/>
          </a:prstGeom>
          <a:noFill/>
        </p:spPr>
        <p:txBody>
          <a:bodyPr wrap="square" numCol="1" compatLnSpc="1">
            <a:prstTxWarp prst="textNoShape"/>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598"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spcBef>
                <a:spcPts val="0"/>
              </a:spcBef>
              <a:spcAft>
                <a:spcPts val="0"/>
              </a:spcAft>
              <a:defRPr/>
            </a:pPr>
            <a:r>
              <a:rPr lang="de-DE">
                <a:latin typeface="Verdana"/>
              </a:rPr>
              <a:t>© FH AACHEN</a:t>
            </a:r>
            <a:r>
              <a:rPr lang="de-DE" b="0">
                <a:latin typeface="Verdana"/>
              </a:rPr>
              <a:t>  </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1266" name="Titel 5" hidden="0"/>
          <p:cNvSpPr>
            <a:spLocks noGrp="1"/>
          </p:cNvSpPr>
          <p:nvPr isPhoto="0" userDrawn="0">
            <p:ph type="ctrTitle" hasCustomPrompt="0"/>
          </p:nvPr>
        </p:nvSpPr>
        <p:spPr bwMode="auto">
          <a:xfrm>
            <a:off x="287338" y="1989138"/>
            <a:ext cx="8064500" cy="2546350"/>
          </a:xfrm>
        </p:spPr>
        <p:txBody>
          <a:bodyPr/>
          <a:lstStyle/>
          <a:p>
            <a:pPr>
              <a:defRPr/>
            </a:pPr>
            <a:r>
              <a:rPr lang="de-DE"/>
              <a:t>FH Aachen </a:t>
            </a:r>
            <a:br>
              <a:rPr lang="de-DE"/>
            </a:br>
            <a:r>
              <a:rPr lang="de-DE"/>
              <a:t>Faculty</a:t>
            </a:r>
            <a:r>
              <a:rPr lang="de-DE"/>
              <a:t> </a:t>
            </a:r>
            <a:r>
              <a:rPr lang="de-DE"/>
              <a:t>of</a:t>
            </a:r>
            <a:r>
              <a:rPr lang="de-DE"/>
              <a:t> </a:t>
            </a:r>
            <a:r>
              <a:rPr lang="de-DE"/>
              <a:t>Mechanical</a:t>
            </a:r>
            <a:r>
              <a:rPr lang="de-DE"/>
              <a:t> Engineering </a:t>
            </a:r>
            <a:r>
              <a:rPr lang="de-DE"/>
              <a:t>and</a:t>
            </a:r>
            <a:r>
              <a:rPr lang="de-DE"/>
              <a:t> </a:t>
            </a:r>
            <a:r>
              <a:rPr lang="de-DE"/>
              <a:t>Mechatronics</a:t>
            </a:r>
            <a:br>
              <a:rPr lang="de-DE"/>
            </a:br>
            <a:r>
              <a:rPr lang="de-DE"/>
              <a:t>Mechatronics</a:t>
            </a:r>
            <a:r>
              <a:rPr lang="de-DE"/>
              <a:t> Project: </a:t>
            </a:r>
            <a:r>
              <a:rPr lang="de-DE"/>
              <a:t>Autonomous</a:t>
            </a:r>
            <a:r>
              <a:rPr lang="de-DE"/>
              <a:t> </a:t>
            </a:r>
            <a:r>
              <a:rPr lang="de-DE"/>
              <a:t>Guided</a:t>
            </a:r>
            <a:r>
              <a:rPr lang="de-DE"/>
              <a:t> </a:t>
            </a:r>
            <a:r>
              <a:rPr lang="de-DE"/>
              <a:t>Vehicle</a:t>
            </a:r>
            <a:br>
              <a:rPr lang="de-DE"/>
            </a:br>
            <a:r>
              <a:rPr lang="de-DE"/>
              <a:t>Goethestr. 1</a:t>
            </a:r>
            <a:br>
              <a:rPr lang="de-DE"/>
            </a:br>
            <a:r>
              <a:rPr lang="de-DE"/>
              <a:t>52064 Aachen</a:t>
            </a:r>
            <a:endParaRPr lang="de-DE"/>
          </a:p>
        </p:txBody>
      </p:sp>
      <p:sp>
        <p:nvSpPr>
          <p:cNvPr id="11267" name="Datumsplatzhalter 5" hidden="0"/>
          <p:cNvSpPr>
            <a:spLocks noGrp="1"/>
          </p:cNvSpPr>
          <p:nvPr isPhoto="0" userDrawn="0">
            <p:ph type="dt" sz="quarter" idx="10" hasCustomPrompt="0"/>
          </p:nvPr>
        </p:nvSpPr>
        <p:spPr bwMode="auto">
          <a:prstGeom prst="rect">
            <a:avLst/>
          </a:prstGeom>
          <a:noFill/>
        </p:spPr>
        <p:txBody>
          <a:bodyPr wrap="square" numCol="1" compatLnSpc="1">
            <a:prstTxWarp prst="textNoShape"/>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spcBef>
                <a:spcPts val="0"/>
              </a:spcBef>
              <a:spcAft>
                <a:spcPts val="0"/>
              </a:spcAft>
              <a:defRPr/>
            </a:pPr>
            <a:r>
              <a:rPr lang="de-DE">
                <a:latin typeface="Verdana"/>
              </a:rPr>
              <a:t>06.04.2022  |</a:t>
            </a:r>
            <a:endParaRPr/>
          </a:p>
        </p:txBody>
      </p:sp>
      <p:sp>
        <p:nvSpPr>
          <p:cNvPr id="11268" name="Foliennummernplatzhalter 6" hidden="0"/>
          <p:cNvSpPr>
            <a:spLocks noGrp="1"/>
          </p:cNvSpPr>
          <p:nvPr isPhoto="0" userDrawn="0">
            <p:ph type="sldNum" sz="quarter" idx="11" hasCustomPrompt="0"/>
          </p:nvPr>
        </p:nvSpPr>
        <p:spPr bwMode="auto">
          <a:prstGeom prst="rect">
            <a:avLst/>
          </a:prstGeom>
          <a:noFill/>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fld id="{DC5B3A79-E16F-4AD5-8B80-1CD79BC2ABA9}" type="slidenum">
              <a:rPr lang="de-DE">
                <a:latin typeface="Verdana"/>
              </a:rPr>
              <a:t/>
            </a:fld>
            <a:endParaRPr lang="de-DE">
              <a:latin typeface="Verdana"/>
            </a:endParaRPr>
          </a:p>
        </p:txBody>
      </p:sp>
      <p:sp>
        <p:nvSpPr>
          <p:cNvPr id="11269" name="Fußzeilenplatzhalter 7" hidden="0"/>
          <p:cNvSpPr>
            <a:spLocks noGrp="1"/>
          </p:cNvSpPr>
          <p:nvPr isPhoto="0" userDrawn="0">
            <p:ph type="ftr" sz="quarter" idx="12" hasCustomPrompt="0"/>
          </p:nvPr>
        </p:nvSpPr>
        <p:spPr bwMode="auto">
          <a:prstGeom prst="rect">
            <a:avLst/>
          </a:prstGeom>
          <a:noFill/>
        </p:spPr>
        <p:txBody>
          <a:bodyPr wrap="square" numCol="1" compatLnSpc="1">
            <a:prstTxWarp prst="textNoShape"/>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spcBef>
                <a:spcPts val="0"/>
              </a:spcBef>
              <a:spcAft>
                <a:spcPts val="0"/>
              </a:spcAft>
              <a:defRPr/>
            </a:pPr>
            <a:r>
              <a:rPr lang="de-DE">
                <a:latin typeface="Verdana"/>
              </a:rPr>
              <a:t>© FH AACHEN  </a:t>
            </a:r>
            <a:endParaRPr lang="de-DE" b="0">
              <a:latin typeface="Verdana"/>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606423543" name="Titel 1" hidden="0"/>
          <p:cNvSpPr>
            <a:spLocks noGrp="1"/>
          </p:cNvSpPr>
          <p:nvPr isPhoto="0" userDrawn="0">
            <p:ph type="title" hasCustomPrompt="0"/>
          </p:nvPr>
        </p:nvSpPr>
        <p:spPr bwMode="auto">
          <a:xfrm>
            <a:off x="288000" y="620687"/>
            <a:ext cx="8064000" cy="720000"/>
          </a:xfrm>
        </p:spPr>
        <p:txBody>
          <a:bodyPr/>
          <a:lstStyle>
            <a:lvl1pPr algn="l">
              <a:defRPr sz="2400">
                <a:solidFill>
                  <a:schemeClr val="tx1"/>
                </a:solidFill>
                <a:latin typeface="Verdana"/>
              </a:defRPr>
            </a:lvl1pPr>
          </a:lstStyle>
          <a:p>
            <a:pPr>
              <a:defRPr/>
            </a:pPr>
            <a:r>
              <a:rPr lang="de-DE" sz="2400" b="0" i="0" u="none" strike="noStrike" cap="none" spc="0">
                <a:solidFill>
                  <a:schemeClr val="tx1"/>
                </a:solidFill>
                <a:latin typeface="Verdana"/>
                <a:ea typeface="Verdana"/>
                <a:cs typeface="Verdana"/>
              </a:rPr>
              <a:t>Motivation &amp; Starting Point</a:t>
            </a:r>
            <a:br>
              <a:rPr lang="de-DE" sz="2400" b="0" i="0" u="none" strike="noStrike" cap="none" spc="0">
                <a:solidFill>
                  <a:schemeClr val="tx1"/>
                </a:solidFill>
                <a:latin typeface="Verdana"/>
                <a:ea typeface="Verdana"/>
                <a:cs typeface="Verdana"/>
              </a:rPr>
            </a:br>
            <a:r>
              <a:rPr lang="de-DE" sz="2200" b="0" i="0" u="none" strike="noStrike" cap="none" spc="0">
                <a:solidFill>
                  <a:schemeClr val="tx1"/>
                </a:solidFill>
                <a:latin typeface="Verdana"/>
                <a:ea typeface="Verdana"/>
                <a:cs typeface="Verdana"/>
              </a:rPr>
              <a:t>Initial System Diagram</a:t>
            </a:r>
            <a:endParaRPr sz="2200"/>
          </a:p>
        </p:txBody>
      </p:sp>
      <p:sp>
        <p:nvSpPr>
          <p:cNvPr id="1582472628" name="Datumsplatzhalter 16" hidden="0"/>
          <p:cNvSpPr>
            <a:spLocks noGrp="1"/>
          </p:cNvSpPr>
          <p:nvPr isPhoto="0" userDrawn="0">
            <p:ph type="dt" sz="half" idx="10" hasCustomPrompt="0"/>
          </p:nvPr>
        </p:nvSpPr>
        <p:spPr bwMode="auto"/>
        <p:txBody>
          <a:bodyPr/>
          <a:lstStyle>
            <a:lvl1pPr>
              <a:defRPr>
                <a:solidFill>
                  <a:schemeClr val="tx1"/>
                </a:solidFill>
              </a:defRPr>
            </a:lvl1pPr>
          </a:lstStyle>
          <a:p>
            <a:pPr>
              <a:defRPr/>
            </a:pPr>
            <a:r>
              <a:rPr lang="de-DE"/>
              <a:t>02.03.2011  |</a:t>
            </a:r>
            <a:endParaRPr lang="de-DE"/>
          </a:p>
        </p:txBody>
      </p:sp>
      <p:sp>
        <p:nvSpPr>
          <p:cNvPr id="1422911836" name="Foliennummernplatzhalter 17" hidden="0"/>
          <p:cNvSpPr>
            <a:spLocks noGrp="1"/>
          </p:cNvSpPr>
          <p:nvPr isPhoto="0" userDrawn="0">
            <p:ph type="sldNum" sz="quarter" idx="11" hasCustomPrompt="0"/>
          </p:nvPr>
        </p:nvSpPr>
        <p:spPr bwMode="auto"/>
        <p:txBody>
          <a:bodyPr/>
          <a:lstStyle>
            <a:lvl1pPr>
              <a:defRPr/>
            </a:lvl1pPr>
          </a:lstStyle>
          <a:p>
            <a:pPr>
              <a:defRPr/>
            </a:pPr>
            <a:fld id="{2E9023BC-FEDA-3955-3562-889548121ED3}" type="slidenum">
              <a:rPr lang="de-DE"/>
              <a:t/>
            </a:fld>
            <a:endParaRPr lang="de-DE"/>
          </a:p>
        </p:txBody>
      </p:sp>
      <p:sp>
        <p:nvSpPr>
          <p:cNvPr id="1616026201" name="Fußzeilenplatzhalter 18" hidden="0"/>
          <p:cNvSpPr>
            <a:spLocks noGrp="1"/>
          </p:cNvSpPr>
          <p:nvPr isPhoto="0" userDrawn="0">
            <p:ph type="ftr" sz="quarter" idx="12" hasCustomPrompt="0"/>
          </p:nvPr>
        </p:nvSpPr>
        <p:spPr bwMode="auto"/>
        <p:txBody>
          <a:bodyPr/>
          <a:lstStyle>
            <a:lvl1pPr>
              <a:defRPr>
                <a:solidFill>
                  <a:schemeClr val="tx1"/>
                </a:solidFill>
              </a:defRPr>
            </a:lvl1pPr>
          </a:lstStyle>
          <a:p>
            <a:pPr>
              <a:defRPr/>
            </a:pPr>
            <a:r>
              <a:rPr lang="de-DE"/>
              <a:t>© FH AACHEN</a:t>
            </a:r>
            <a:r>
              <a:rPr lang="de-DE" b="0"/>
              <a:t>  </a:t>
            </a:r>
            <a:endParaRPr/>
          </a:p>
        </p:txBody>
      </p:sp>
      <p:pic>
        <p:nvPicPr>
          <p:cNvPr id="1086083728" name="Picture 298" descr="Diagram&#10;&#10;Description automatically generated" hidden="0"/>
          <p:cNvPicPr>
            <a:picLocks noChangeAspect="1"/>
          </p:cNvPicPr>
          <p:nvPr isPhoto="0" userDrawn="0"/>
        </p:nvPicPr>
        <p:blipFill>
          <a:blip r:embed="rId2"/>
          <a:stretch/>
        </p:blipFill>
        <p:spPr bwMode="auto">
          <a:xfrm flipH="0" flipV="0">
            <a:off x="1064812" y="1650999"/>
            <a:ext cx="6510375" cy="435818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930503463" name="Titel 1" hidden="0"/>
          <p:cNvSpPr>
            <a:spLocks noGrp="1"/>
          </p:cNvSpPr>
          <p:nvPr isPhoto="0" userDrawn="0">
            <p:ph type="title" hasCustomPrompt="0"/>
          </p:nvPr>
        </p:nvSpPr>
        <p:spPr bwMode="auto">
          <a:xfrm>
            <a:off x="288000" y="620687"/>
            <a:ext cx="8064000" cy="720000"/>
          </a:xfrm>
        </p:spPr>
        <p:txBody>
          <a:bodyPr/>
          <a:lstStyle>
            <a:lvl1pPr algn="l">
              <a:defRPr sz="2400">
                <a:solidFill>
                  <a:schemeClr val="tx1"/>
                </a:solidFill>
                <a:latin typeface="Verdana"/>
              </a:defRPr>
            </a:lvl1pPr>
          </a:lstStyle>
          <a:p>
            <a:pPr>
              <a:defRPr/>
            </a:pPr>
            <a:r>
              <a:rPr lang="de-DE" sz="2400" b="0" i="0" u="none" strike="noStrike" cap="none" spc="0">
                <a:solidFill>
                  <a:schemeClr val="tx1"/>
                </a:solidFill>
                <a:latin typeface="Verdana"/>
                <a:ea typeface="Verdana"/>
                <a:cs typeface="Verdana"/>
              </a:rPr>
              <a:t>Motivation &amp; Starting Point</a:t>
            </a:r>
            <a:br>
              <a:rPr/>
            </a:br>
            <a:r>
              <a:rPr sz="2200"/>
              <a:t>System Diagram Reviewed</a:t>
            </a:r>
            <a:endParaRPr/>
          </a:p>
        </p:txBody>
      </p:sp>
      <p:sp>
        <p:nvSpPr>
          <p:cNvPr id="1554825527" name="Datumsplatzhalter 16" hidden="0"/>
          <p:cNvSpPr>
            <a:spLocks noGrp="1"/>
          </p:cNvSpPr>
          <p:nvPr isPhoto="0" userDrawn="0">
            <p:ph type="dt" sz="half" idx="10" hasCustomPrompt="0"/>
          </p:nvPr>
        </p:nvSpPr>
        <p:spPr bwMode="auto"/>
        <p:txBody>
          <a:bodyPr/>
          <a:lstStyle>
            <a:lvl1pPr>
              <a:defRPr>
                <a:solidFill>
                  <a:schemeClr val="tx1"/>
                </a:solidFill>
              </a:defRPr>
            </a:lvl1pPr>
          </a:lstStyle>
          <a:p>
            <a:pPr>
              <a:defRPr/>
            </a:pPr>
            <a:r>
              <a:rPr lang="de-DE"/>
              <a:t>02.03.2011  |</a:t>
            </a:r>
            <a:endParaRPr lang="de-DE"/>
          </a:p>
        </p:txBody>
      </p:sp>
      <p:sp>
        <p:nvSpPr>
          <p:cNvPr id="334379682" name="Foliennummernplatzhalter 17" hidden="0"/>
          <p:cNvSpPr>
            <a:spLocks noGrp="1"/>
          </p:cNvSpPr>
          <p:nvPr isPhoto="0" userDrawn="0">
            <p:ph type="sldNum" sz="quarter" idx="11" hasCustomPrompt="0"/>
          </p:nvPr>
        </p:nvSpPr>
        <p:spPr bwMode="auto"/>
        <p:txBody>
          <a:bodyPr/>
          <a:lstStyle>
            <a:lvl1pPr>
              <a:defRPr/>
            </a:lvl1pPr>
          </a:lstStyle>
          <a:p>
            <a:pPr>
              <a:defRPr/>
            </a:pPr>
            <a:fld id="{17E3AA7E-484C-BF74-A006-2A2C558DC6DC}" type="slidenum">
              <a:rPr lang="de-DE"/>
              <a:t/>
            </a:fld>
            <a:endParaRPr lang="de-DE"/>
          </a:p>
        </p:txBody>
      </p:sp>
      <p:sp>
        <p:nvSpPr>
          <p:cNvPr id="486886796" name="Fußzeilenplatzhalter 18" hidden="0"/>
          <p:cNvSpPr>
            <a:spLocks noGrp="1"/>
          </p:cNvSpPr>
          <p:nvPr isPhoto="0" userDrawn="0">
            <p:ph type="ftr" sz="quarter" idx="12" hasCustomPrompt="0"/>
          </p:nvPr>
        </p:nvSpPr>
        <p:spPr bwMode="auto"/>
        <p:txBody>
          <a:bodyPr/>
          <a:lstStyle>
            <a:lvl1pPr>
              <a:defRPr>
                <a:solidFill>
                  <a:schemeClr val="tx1"/>
                </a:solidFill>
              </a:defRPr>
            </a:lvl1pPr>
          </a:lstStyle>
          <a:p>
            <a:pPr>
              <a:defRPr/>
            </a:pPr>
            <a:r>
              <a:rPr lang="de-DE"/>
              <a:t>© FH AACHEN</a:t>
            </a:r>
            <a:r>
              <a:rPr lang="de-DE" b="0"/>
              <a:t>  </a:t>
            </a:r>
            <a:endParaRPr/>
          </a:p>
        </p:txBody>
      </p:sp>
      <p:pic>
        <p:nvPicPr>
          <p:cNvPr id="1543506765" name="Grafik 6" descr="Diagram&#10;&#10;Description automatically generated" hidden="0"/>
          <p:cNvPicPr>
            <a:picLocks noChangeAspect="1"/>
          </p:cNvPicPr>
          <p:nvPr isPhoto="0" userDrawn="0"/>
        </p:nvPicPr>
        <p:blipFill>
          <a:blip r:embed="rId2"/>
          <a:stretch/>
        </p:blipFill>
        <p:spPr bwMode="auto">
          <a:xfrm flipH="0" flipV="0">
            <a:off x="1199403" y="1539874"/>
            <a:ext cx="6241192" cy="479424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22127943" name="Titel 1" hidden="0"/>
          <p:cNvSpPr>
            <a:spLocks noGrp="1"/>
          </p:cNvSpPr>
          <p:nvPr isPhoto="0" userDrawn="0">
            <p:ph type="title" hasCustomPrompt="0"/>
          </p:nvPr>
        </p:nvSpPr>
        <p:spPr bwMode="auto">
          <a:xfrm>
            <a:off x="288000" y="620687"/>
            <a:ext cx="8064000" cy="720000"/>
          </a:xfrm>
        </p:spPr>
        <p:txBody>
          <a:bodyPr/>
          <a:lstStyle>
            <a:lvl1pPr algn="l">
              <a:defRPr sz="2400">
                <a:solidFill>
                  <a:schemeClr val="tx1"/>
                </a:solidFill>
                <a:latin typeface="Verdana"/>
              </a:defRPr>
            </a:lvl1pPr>
          </a:lstStyle>
          <a:p>
            <a:pPr>
              <a:defRPr/>
            </a:pPr>
            <a:r>
              <a:rPr/>
              <a:t>ROS</a:t>
            </a:r>
            <a:br>
              <a:rPr/>
            </a:br>
            <a:r>
              <a:rPr sz="2200"/>
              <a:t>Obstacle detection</a:t>
            </a:r>
            <a:endParaRPr sz="2200"/>
          </a:p>
        </p:txBody>
      </p:sp>
      <p:sp>
        <p:nvSpPr>
          <p:cNvPr id="1715505408" name="Inhaltsplatzhalter 2" hidden="0"/>
          <p:cNvSpPr>
            <a:spLocks noGrp="1"/>
          </p:cNvSpPr>
          <p:nvPr isPhoto="0" userDrawn="0">
            <p:ph idx="1" hasCustomPrompt="0"/>
          </p:nvPr>
        </p:nvSpPr>
        <p:spPr bwMode="auto">
          <a:xfrm>
            <a:off x="288000" y="1555200"/>
            <a:ext cx="8064000" cy="4824000"/>
          </a:xfrm>
        </p:spPr>
        <p:txBody>
          <a:bodyPr/>
          <a:lstStyle>
            <a:lvl1pPr marL="0" indent="0">
              <a:spcBef>
                <a:spcPts val="0"/>
              </a:spcBef>
              <a:spcAft>
                <a:spcPts val="0"/>
              </a:spcAft>
              <a:buFontTx/>
              <a:buNone/>
              <a:defRPr sz="4800">
                <a:solidFill>
                  <a:schemeClr val="tx1"/>
                </a:solidFill>
                <a:latin typeface="Verdana"/>
              </a:defRPr>
            </a:lvl1pPr>
            <a:lvl2pPr marL="0" indent="0">
              <a:spcBef>
                <a:spcPts val="1999"/>
              </a:spcBef>
              <a:buNone/>
              <a:defRPr sz="2400">
                <a:solidFill>
                  <a:schemeClr val="tx1"/>
                </a:solidFill>
                <a:latin typeface="Verdana"/>
              </a:defRPr>
            </a:lvl2pPr>
            <a:lvl3pPr marL="723899" indent="-368299">
              <a:buFont typeface="Verdana"/>
              <a:buChar char="&gt;"/>
              <a:defRPr sz="2400">
                <a:solidFill>
                  <a:schemeClr val="tx1"/>
                </a:solidFill>
                <a:latin typeface="Verdana"/>
              </a:defRPr>
            </a:lvl3pPr>
            <a:lvl4pPr marL="0" indent="0">
              <a:spcBef>
                <a:spcPts val="1599"/>
              </a:spcBef>
              <a:buFontTx/>
              <a:buNone/>
              <a:defRPr sz="1600">
                <a:solidFill>
                  <a:schemeClr val="tx1"/>
                </a:solidFill>
                <a:latin typeface="Verdana"/>
              </a:defRPr>
            </a:lvl4pPr>
            <a:lvl5pPr marL="723899" indent="-368299">
              <a:buFont typeface="Verdana"/>
              <a:buChar char="&gt;"/>
              <a:defRPr sz="1600">
                <a:solidFill>
                  <a:schemeClr val="tx1"/>
                </a:solidFill>
                <a:latin typeface="Verdana"/>
              </a:defRPr>
            </a:lvl5pPr>
          </a:lstStyle>
          <a:p>
            <a:pPr>
              <a:defRPr/>
            </a:pPr>
            <a:r>
              <a:rPr sz="2400" b="0" i="0" u="none">
                <a:solidFill>
                  <a:srgbClr val="000000"/>
                </a:solidFill>
                <a:latin typeface="Verdana"/>
                <a:ea typeface="Verdana"/>
                <a:cs typeface="Verdana"/>
              </a:rPr>
              <a:t>•</a:t>
            </a:r>
            <a:r>
              <a:rPr sz="2400" b="0" i="0" u="none">
                <a:solidFill>
                  <a:srgbClr val="000000"/>
                </a:solidFill>
                <a:latin typeface="Verdana"/>
                <a:ea typeface="Verdana"/>
                <a:cs typeface="Verdana"/>
              </a:rPr>
              <a:t>Obstacle</a:t>
            </a:r>
            <a:r>
              <a:rPr sz="2400" b="0" i="0" u="none">
                <a:solidFill>
                  <a:srgbClr val="000000"/>
                </a:solidFill>
                <a:latin typeface="Verdana"/>
                <a:ea typeface="Verdana"/>
                <a:cs typeface="Verdana"/>
              </a:rPr>
              <a:t> </a:t>
            </a:r>
            <a:r>
              <a:rPr sz="2400" b="0" i="0" u="none">
                <a:solidFill>
                  <a:srgbClr val="000000"/>
                </a:solidFill>
                <a:latin typeface="Verdana"/>
                <a:ea typeface="Verdana"/>
                <a:cs typeface="Verdana"/>
              </a:rPr>
              <a:t>detection using IFM 3D Camera was tested which was done by the previous groups.</a:t>
            </a:r>
            <a:endParaRPr sz="2400" b="0" i="0" u="none">
              <a:solidFill>
                <a:srgbClr val="000000"/>
              </a:solidFill>
              <a:latin typeface="Verdana"/>
              <a:ea typeface="Verdana"/>
              <a:cs typeface="Verdana"/>
            </a:endParaRPr>
          </a:p>
          <a:p>
            <a:pPr>
              <a:defRPr/>
            </a:pPr>
            <a:r>
              <a:rPr sz="2400" b="0" i="0" u="none">
                <a:solidFill>
                  <a:srgbClr val="000000"/>
                </a:solidFill>
                <a:latin typeface="Verdana"/>
                <a:ea typeface="Verdana"/>
                <a:cs typeface="Verdana"/>
              </a:rPr>
              <a:t>•</a:t>
            </a:r>
            <a:r>
              <a:rPr sz="2400" b="0" i="0" u="none">
                <a:solidFill>
                  <a:srgbClr val="000000"/>
                </a:solidFill>
                <a:latin typeface="Verdana"/>
                <a:ea typeface="Verdana"/>
                <a:cs typeface="Verdana"/>
              </a:rPr>
              <a:t>Planar segmentation and </a:t>
            </a:r>
            <a:r>
              <a:rPr sz="2400" b="0" i="0" u="none">
                <a:solidFill>
                  <a:srgbClr val="000000"/>
                </a:solidFill>
                <a:latin typeface="Verdana"/>
                <a:ea typeface="Verdana"/>
                <a:cs typeface="Verdana"/>
              </a:rPr>
              <a:t>Eucldian</a:t>
            </a:r>
            <a:r>
              <a:rPr sz="2400" b="0" i="0" u="none">
                <a:solidFill>
                  <a:srgbClr val="000000"/>
                </a:solidFill>
                <a:latin typeface="Verdana"/>
                <a:ea typeface="Verdana"/>
                <a:cs typeface="Verdana"/>
              </a:rPr>
              <a:t>clustering was done on the point cloud image to detect the objects as clusters.</a:t>
            </a:r>
            <a:endParaRPr sz="2400">
              <a:latin typeface="Verdana"/>
              <a:ea typeface="Verdana"/>
              <a:cs typeface="Verdana"/>
            </a:endParaRPr>
          </a:p>
          <a:p>
            <a:pPr>
              <a:defRPr/>
            </a:pPr>
            <a:endParaRPr sz="2400" b="0" i="0" u="none">
              <a:solidFill>
                <a:srgbClr val="000000"/>
              </a:solidFill>
              <a:latin typeface="Verdana"/>
              <a:ea typeface="Verdana"/>
              <a:cs typeface="Verdana"/>
            </a:endParaRPr>
          </a:p>
        </p:txBody>
      </p:sp>
      <p:sp>
        <p:nvSpPr>
          <p:cNvPr id="1454927069" name="Datumsplatzhalter 16" hidden="0"/>
          <p:cNvSpPr>
            <a:spLocks noGrp="1"/>
          </p:cNvSpPr>
          <p:nvPr isPhoto="0" userDrawn="0">
            <p:ph type="dt" sz="half" idx="10" hasCustomPrompt="0"/>
          </p:nvPr>
        </p:nvSpPr>
        <p:spPr bwMode="auto"/>
        <p:txBody>
          <a:bodyPr/>
          <a:lstStyle>
            <a:lvl1pPr>
              <a:defRPr>
                <a:solidFill>
                  <a:schemeClr val="tx1"/>
                </a:solidFill>
              </a:defRPr>
            </a:lvl1pPr>
          </a:lstStyle>
          <a:p>
            <a:pPr>
              <a:defRPr/>
            </a:pPr>
            <a:r>
              <a:rPr lang="de-DE"/>
              <a:t>02.03.2011  |</a:t>
            </a:r>
            <a:endParaRPr lang="de-DE"/>
          </a:p>
        </p:txBody>
      </p:sp>
      <p:sp>
        <p:nvSpPr>
          <p:cNvPr id="535475524" name="Foliennummernplatzhalter 17" hidden="0"/>
          <p:cNvSpPr>
            <a:spLocks noGrp="1"/>
          </p:cNvSpPr>
          <p:nvPr isPhoto="0" userDrawn="0">
            <p:ph type="sldNum" sz="quarter" idx="11" hasCustomPrompt="0"/>
          </p:nvPr>
        </p:nvSpPr>
        <p:spPr bwMode="auto"/>
        <p:txBody>
          <a:bodyPr/>
          <a:lstStyle>
            <a:lvl1pPr>
              <a:defRPr/>
            </a:lvl1pPr>
          </a:lstStyle>
          <a:p>
            <a:pPr>
              <a:defRPr/>
            </a:pPr>
            <a:fld id="{ACA7A804-EB2E-E8D2-52E7-6B2552A3F74C}" type="slidenum">
              <a:rPr lang="de-DE"/>
              <a:t/>
            </a:fld>
            <a:endParaRPr lang="de-DE"/>
          </a:p>
        </p:txBody>
      </p:sp>
      <p:sp>
        <p:nvSpPr>
          <p:cNvPr id="1970212462" name="Fußzeilenplatzhalter 18" hidden="0"/>
          <p:cNvSpPr>
            <a:spLocks noGrp="1"/>
          </p:cNvSpPr>
          <p:nvPr isPhoto="0" userDrawn="0">
            <p:ph type="ftr" sz="quarter" idx="12" hasCustomPrompt="0"/>
          </p:nvPr>
        </p:nvSpPr>
        <p:spPr bwMode="auto"/>
        <p:txBody>
          <a:bodyPr/>
          <a:lstStyle>
            <a:lvl1pPr>
              <a:defRPr>
                <a:solidFill>
                  <a:schemeClr val="tx1"/>
                </a:solidFill>
              </a:defRPr>
            </a:lvl1pPr>
          </a:lstStyle>
          <a:p>
            <a:pPr>
              <a:defRPr/>
            </a:pPr>
            <a:r>
              <a:rPr lang="de-DE"/>
              <a:t>© FH AACHEN</a:t>
            </a:r>
            <a:r>
              <a:rPr lang="de-DE" b="0"/>
              <a:t>  </a:t>
            </a:r>
            <a:endParaRPr/>
          </a:p>
        </p:txBody>
      </p:sp>
      <p:sp>
        <p:nvSpPr>
          <p:cNvPr id="364700242" name="" hidden="0"/>
          <p:cNvSpPr/>
          <p:nvPr isPhoto="0" userDrawn="0"/>
        </p:nvSpPr>
        <p:spPr bwMode="auto">
          <a:xfrm>
            <a:off x="1856934" y="4560551"/>
            <a:ext cx="254916" cy="365795"/>
          </a:xfrm>
        </p:spPr>
        <p:txBody>
          <a:bodyPr rot="0" spcFirstLastPara="0" vertOverflow="overflow" horzOverflow="clip" vert="horz" wrap="square" lIns="91440" tIns="45720" rIns="91440" bIns="45720" numCol="1" spcCol="0" rtlCol="0" fromWordArt="0" anchor="t" anchorCtr="0" forceAA="0" upright="0" compatLnSpc="1">
            <a:prstTxWarp prst="textNoShape"/>
            <a:spAutoFit/>
          </a:bodyPr>
          <a:p>
            <a:pPr>
              <a:defRPr/>
            </a:pPr>
            <a:endParaRPr/>
          </a:p>
        </p:txBody>
      </p:sp>
      <p:pic>
        <p:nvPicPr>
          <p:cNvPr id="2028101390" name="" hidden="0"/>
          <p:cNvPicPr>
            <a:picLocks noChangeAspect="1"/>
          </p:cNvPicPr>
          <p:nvPr isPhoto="0" userDrawn="0"/>
        </p:nvPicPr>
        <p:blipFill>
          <a:blip r:embed="rId2"/>
          <a:stretch/>
        </p:blipFill>
        <p:spPr bwMode="auto">
          <a:xfrm flipH="0" flipV="0">
            <a:off x="985874" y="3459961"/>
            <a:ext cx="7646627" cy="28145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967269470" name="Titel 1" hidden="0"/>
          <p:cNvSpPr>
            <a:spLocks noGrp="1"/>
          </p:cNvSpPr>
          <p:nvPr isPhoto="0" userDrawn="0">
            <p:ph type="title" hasCustomPrompt="0"/>
          </p:nvPr>
        </p:nvSpPr>
        <p:spPr bwMode="auto">
          <a:xfrm>
            <a:off x="288000" y="620687"/>
            <a:ext cx="8064000" cy="720000"/>
          </a:xfrm>
        </p:spPr>
        <p:txBody>
          <a:bodyPr/>
          <a:lstStyle>
            <a:lvl1pPr algn="l">
              <a:defRPr sz="2400">
                <a:solidFill>
                  <a:schemeClr val="tx1"/>
                </a:solidFill>
                <a:latin typeface="Verdana"/>
              </a:defRPr>
            </a:lvl1pPr>
          </a:lstStyle>
          <a:p>
            <a:pPr>
              <a:defRPr/>
            </a:pPr>
            <a:r>
              <a:rPr/>
              <a:t>ROS</a:t>
            </a:r>
            <a:br>
              <a:rPr/>
            </a:br>
            <a:r>
              <a:rPr sz="2200"/>
              <a:t>Obstacle detection</a:t>
            </a:r>
            <a:endParaRPr sz="2200"/>
          </a:p>
        </p:txBody>
      </p:sp>
      <p:sp>
        <p:nvSpPr>
          <p:cNvPr id="460398212" name="Datumsplatzhalter 16" hidden="0"/>
          <p:cNvSpPr>
            <a:spLocks noGrp="1"/>
          </p:cNvSpPr>
          <p:nvPr isPhoto="0" userDrawn="0">
            <p:ph type="dt" sz="half" idx="10" hasCustomPrompt="0"/>
          </p:nvPr>
        </p:nvSpPr>
        <p:spPr bwMode="auto"/>
        <p:txBody>
          <a:bodyPr/>
          <a:lstStyle>
            <a:lvl1pPr>
              <a:defRPr>
                <a:solidFill>
                  <a:schemeClr val="tx1"/>
                </a:solidFill>
              </a:defRPr>
            </a:lvl1pPr>
          </a:lstStyle>
          <a:p>
            <a:pPr>
              <a:defRPr/>
            </a:pPr>
            <a:r>
              <a:rPr lang="de-DE"/>
              <a:t>02.03.2011  |</a:t>
            </a:r>
            <a:endParaRPr lang="de-DE"/>
          </a:p>
        </p:txBody>
      </p:sp>
      <p:sp>
        <p:nvSpPr>
          <p:cNvPr id="1633273310" name="Foliennummernplatzhalter 17" hidden="0"/>
          <p:cNvSpPr>
            <a:spLocks noGrp="1"/>
          </p:cNvSpPr>
          <p:nvPr isPhoto="0" userDrawn="0">
            <p:ph type="sldNum" sz="quarter" idx="11" hasCustomPrompt="0"/>
          </p:nvPr>
        </p:nvSpPr>
        <p:spPr bwMode="auto"/>
        <p:txBody>
          <a:bodyPr/>
          <a:lstStyle>
            <a:lvl1pPr>
              <a:defRPr/>
            </a:lvl1pPr>
          </a:lstStyle>
          <a:p>
            <a:pPr>
              <a:defRPr/>
            </a:pPr>
            <a:fld id="{A14DE679-EFC2-A029-857E-FBFB93469A3B}" type="slidenum">
              <a:rPr lang="de-DE"/>
              <a:t/>
            </a:fld>
            <a:endParaRPr lang="de-DE"/>
          </a:p>
        </p:txBody>
      </p:sp>
      <p:sp>
        <p:nvSpPr>
          <p:cNvPr id="1426760193" name="Fußzeilenplatzhalter 18" hidden="0"/>
          <p:cNvSpPr>
            <a:spLocks noGrp="1"/>
          </p:cNvSpPr>
          <p:nvPr isPhoto="0" userDrawn="0">
            <p:ph type="ftr" sz="quarter" idx="12" hasCustomPrompt="0"/>
          </p:nvPr>
        </p:nvSpPr>
        <p:spPr bwMode="auto"/>
        <p:txBody>
          <a:bodyPr/>
          <a:lstStyle>
            <a:lvl1pPr>
              <a:defRPr>
                <a:solidFill>
                  <a:schemeClr val="tx1"/>
                </a:solidFill>
              </a:defRPr>
            </a:lvl1pPr>
          </a:lstStyle>
          <a:p>
            <a:pPr>
              <a:defRPr/>
            </a:pPr>
            <a:r>
              <a:rPr lang="de-DE"/>
              <a:t>© FH AACHEN</a:t>
            </a:r>
            <a:r>
              <a:rPr lang="de-DE" b="0"/>
              <a:t>  </a:t>
            </a:r>
            <a:endParaRPr/>
          </a:p>
        </p:txBody>
      </p:sp>
      <p:sp>
        <p:nvSpPr>
          <p:cNvPr id="190712582" name="" hidden="0"/>
          <p:cNvSpPr/>
          <p:nvPr isPhoto="0" userDrawn="0"/>
        </p:nvSpPr>
        <p:spPr bwMode="auto">
          <a:xfrm>
            <a:off x="1856934" y="4560551"/>
            <a:ext cx="254916" cy="365795"/>
          </a:xfrm>
        </p:spPr>
        <p:txBody>
          <a:bodyPr rot="0" spcFirstLastPara="0" vertOverflow="overflow" horzOverflow="clip" vert="horz" wrap="square" lIns="91440" tIns="45720" rIns="91440" bIns="45720" numCol="1" spcCol="0" rtlCol="0" fromWordArt="0" anchor="t" anchorCtr="0" forceAA="0" upright="0" compatLnSpc="1">
            <a:prstTxWarp prst="textNoShape"/>
            <a:spAutoFit/>
          </a:bodyPr>
          <a:p>
            <a:pPr>
              <a:defRPr/>
            </a:pPr>
            <a:endParaRPr/>
          </a:p>
        </p:txBody>
      </p:sp>
      <p:sp>
        <p:nvSpPr>
          <p:cNvPr id="1650561870" name="" hidden="0"/>
          <p:cNvSpPr/>
          <p:nvPr isPhoto="0" userDrawn="0"/>
        </p:nvSpPr>
        <p:spPr bwMode="auto">
          <a:xfrm>
            <a:off x="4444560" y="3291840"/>
            <a:ext cx="254916" cy="365795"/>
          </a:xfrm>
        </p:spPr>
        <p:txBody>
          <a:bodyPr rot="0" spcFirstLastPara="0" vertOverflow="overflow" horzOverflow="clip" vert="horz" wrap="square" lIns="91440" tIns="45720" rIns="91440" bIns="45720" numCol="1" spcCol="0" rtlCol="0" fromWordArt="0" anchor="t" anchorCtr="0" forceAA="0" upright="0" compatLnSpc="1">
            <a:prstTxWarp prst="textNoShape"/>
            <a:spAutoFit/>
          </a:bodyPr>
          <a:p>
            <a:pPr>
              <a:defRPr/>
            </a:pPr>
            <a:endParaRPr/>
          </a:p>
        </p:txBody>
      </p:sp>
      <p:pic>
        <p:nvPicPr>
          <p:cNvPr id="910725388" name="" hidden="0"/>
          <p:cNvPicPr>
            <a:picLocks noChangeAspect="1"/>
          </p:cNvPicPr>
          <p:nvPr isPhoto="0" userDrawn="0"/>
        </p:nvPicPr>
        <p:blipFill>
          <a:blip r:embed="rId2"/>
          <a:stretch/>
        </p:blipFill>
        <p:spPr bwMode="auto">
          <a:xfrm flipH="0" flipV="0">
            <a:off x="383249" y="1507574"/>
            <a:ext cx="6873249" cy="2477566"/>
          </a:xfrm>
          <a:prstGeom prst="rect">
            <a:avLst/>
          </a:prstGeom>
        </p:spPr>
      </p:pic>
      <p:sp>
        <p:nvSpPr>
          <p:cNvPr id="639013500" name="" hidden="0"/>
          <p:cNvSpPr/>
          <p:nvPr isPhoto="0" userDrawn="0"/>
        </p:nvSpPr>
        <p:spPr bwMode="auto">
          <a:xfrm>
            <a:off x="4192542" y="3053714"/>
            <a:ext cx="254916" cy="365795"/>
          </a:xfrm>
        </p:spPr>
        <p:txBody>
          <a:bodyPr rot="0" spcFirstLastPara="0" vertOverflow="overflow" horzOverflow="clip" vert="horz" wrap="square" lIns="91440" tIns="45720" rIns="91440" bIns="45720" numCol="1" spcCol="0" rtlCol="0" fromWordArt="0" anchor="t" anchorCtr="0" forceAA="0" upright="0" compatLnSpc="1">
            <a:prstTxWarp prst="textNoShape"/>
            <a:spAutoFit/>
          </a:bodyPr>
          <a:p>
            <a:pPr>
              <a:defRPr/>
            </a:pPr>
            <a:endParaRPr/>
          </a:p>
        </p:txBody>
      </p:sp>
      <p:pic>
        <p:nvPicPr>
          <p:cNvPr id="2054262620" name="" hidden="0"/>
          <p:cNvPicPr>
            <a:picLocks noChangeAspect="1"/>
          </p:cNvPicPr>
          <p:nvPr isPhoto="0" userDrawn="0"/>
        </p:nvPicPr>
        <p:blipFill>
          <a:blip r:embed="rId3"/>
          <a:stretch/>
        </p:blipFill>
        <p:spPr bwMode="auto">
          <a:xfrm flipH="0" flipV="0">
            <a:off x="1604583" y="4032766"/>
            <a:ext cx="7278766" cy="242835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FHAAC_PPT_Vorlage_Office2007_w_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FHAAC Schrift">
      <a:majorFont>
        <a:latin typeface="Verdana"/>
        <a:ea typeface="Arial"/>
        <a:cs typeface="Arial"/>
      </a:majorFont>
      <a:minorFont>
        <a:latin typeface="Verdana"/>
        <a:ea typeface="Arial"/>
        <a:cs typeface="Arial"/>
      </a:minorFont>
    </a:fontScheme>
    <a:fmtScheme name="Larissa">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extraClrSchemeLst>
    <a:extraClrScheme>
      <a:clrScheme name="FHAAC Farben">
        <a:dk1>
          <a:sysClr val="windowText" lastClr="000000"/>
        </a:dk1>
        <a:lt1>
          <a:sysClr val="window" lastClr="FFFFFF"/>
        </a:lt1>
        <a:dk2>
          <a:srgbClr val="000000"/>
        </a:dk2>
        <a:lt2>
          <a:srgbClr val="FFFFFF"/>
        </a:lt2>
        <a:accent1>
          <a:srgbClr val="00B1AC"/>
        </a:accent1>
        <a:accent2>
          <a:srgbClr val="13A39A"/>
        </a:accent2>
        <a:accent3>
          <a:srgbClr val="0C9088"/>
        </a:accent3>
        <a:accent4>
          <a:srgbClr val="006D68"/>
        </a:accent4>
        <a:accent5>
          <a:srgbClr val="004744"/>
        </a:accent5>
        <a:accent6>
          <a:srgbClr val="000000"/>
        </a:accent6>
        <a:hlink>
          <a:srgbClr val="0000FF"/>
        </a:hlink>
        <a:folHlink>
          <a:srgbClr val="800080"/>
        </a:folHlink>
      </a:clrScheme>
    </a:extraClrScheme>
  </a:extraClrSchemeLst>
</a:theme>
</file>

<file path=docProps/app.xml><?xml version="1.0" encoding="utf-8"?>
<Properties xmlns="http://schemas.openxmlformats.org/officeDocument/2006/extended-properties" xmlns:vt="http://schemas.openxmlformats.org/officeDocument/2006/docPropsVTypes">
  <Template>FHAAC_PPT_Vorlage_Stud_w_201105_01</Template>
  <TotalTime>0</TotalTime>
  <Words>0</Words>
  <Application>ONLYOFFICE/7.0.1.37</Application>
  <DocSecurity>0</DocSecurity>
  <PresentationFormat>Bildschirmpräsentation (4:3)</PresentationFormat>
  <Paragraphs>0</Paragraphs>
  <Slides>57</Slides>
  <Notes>57</Notes>
  <HiddenSlides>0</HiddenSlides>
  <MMClips>2</MMClips>
  <ScaleCrop>0</ScaleCrop>
  <HeadingPairs>
    <vt:vector size="4" baseType="variant">
      <vt:variant>
        <vt:lpstr>Theme</vt:lpstr>
      </vt:variant>
      <vt:variant>
        <vt:i4>1</vt:i4>
      </vt:variant>
      <vt:variant>
        <vt:lpstr>Slide Titles</vt:lpstr>
      </vt:variant>
      <vt:variant>
        <vt:i4>57</vt:i4>
      </vt:variant>
    </vt:vector>
  </HeadingPairs>
  <TitlesOfParts>
    <vt:vector size="58"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vector>
  </TitlesOfParts>
  <Manager/>
  <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Mechatronics Project Autonomous Guided Vehicle</dc:title>
  <dc:subject/>
  <dc:creator>Windows</dc:creator>
  <cp:keywords/>
  <dc:description/>
  <dc:identifier/>
  <dc:language/>
  <cp:lastModifiedBy>Kodila, Rachana (rk1713s@fh-aachen.de)</cp:lastModifiedBy>
  <cp:revision>10</cp:revision>
  <dcterms:created xsi:type="dcterms:W3CDTF">2022-04-03T10:48:13Z</dcterms:created>
  <dcterms:modified xsi:type="dcterms:W3CDTF">2022-04-06T10:30:01Z</dcterms:modified>
  <cp:category/>
  <cp:contentStatus/>
  <cp:version/>
</cp:coreProperties>
</file>